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00.xml" ContentType="application/vnd.openxmlformats-officedocument.presentationml.slide+xml"/>
  <Override PartName="/ppt/notesSlides/notesSlide10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1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16" r:id="rId10"/>
    <p:sldId id="317" r:id="rId11"/>
    <p:sldId id="326" r:id="rId12"/>
    <p:sldId id="327" r:id="rId13"/>
    <p:sldId id="318" r:id="rId14"/>
    <p:sldId id="32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81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5143500" type="screen16x9"/>
  <p:notesSz cx="6858000" cy="9144000"/>
  <p:embeddedFontLst>
    <p:embeddedFont>
      <p:font typeface="Anton" pitchFamily="2" charset="0"/>
      <p:regular r:id="rId52"/>
    </p:embeddedFont>
    <p:embeddedFont>
      <p:font typeface="Bebas Neue" panose="020B0606020202050201" pitchFamily="34" charset="0"/>
      <p:regular r:id="rId53"/>
    </p:embeddedFont>
    <p:embeddedFont>
      <p:font typeface="Catamaran" panose="020B0604020202020204" charset="0"/>
      <p:regular r:id="rId54"/>
      <p:bold r:id="rId55"/>
    </p:embeddedFont>
    <p:embeddedFont>
      <p:font typeface="Catamaran Light" panose="020B0604020202020204" charset="0"/>
      <p:regular r:id="rId56"/>
      <p:bold r:id="rId57"/>
    </p:embeddedFont>
    <p:embeddedFont>
      <p:font typeface="Didact Gothic" panose="00000500000000000000" pitchFamily="2" charset="0"/>
      <p:regular r:id="rId58"/>
    </p:embeddedFont>
    <p:embeddedFont>
      <p:font typeface="Josefin Sans" pitchFamily="2" charset="0"/>
      <p:regular r:id="rId59"/>
      <p:bold r:id="rId60"/>
      <p:italic r:id="rId61"/>
      <p:boldItalic r:id="rId62"/>
    </p:embeddedFont>
    <p:embeddedFont>
      <p:font typeface="Josefin Slab" pitchFamily="2" charset="0"/>
      <p:regular r:id="rId63"/>
      <p:bold r:id="rId64"/>
      <p:italic r:id="rId65"/>
      <p:boldItalic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Lexend Deca" panose="020B0604020202020204" charset="0"/>
      <p:regular r:id="rId71"/>
      <p:bold r:id="rId72"/>
    </p:embeddedFont>
    <p:embeddedFont>
      <p:font typeface="Saira Semi Condensed" panose="020B0604020202020204" charset="0"/>
      <p:regular r:id="rId73"/>
      <p:bold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8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slide" Target="slide10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0.png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0.pn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ysarahmadbhat/airbnb-listings-review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0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83981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909343"/>
                  </p:ext>
                </p:extLst>
              </p:nvPr>
            </p:nvGraphicFramePr>
            <p:xfrm>
              <a:off x="3530907" y="2152457"/>
              <a:ext cx="1124044" cy="632275"/>
            </p:xfrm>
            <a:graphic>
              <a:graphicData uri="http://schemas.microsoft.com/office/powerpoint/2016/slidezoom">
                <pslz:sldZm>
                  <pslz:sldZmObj sldId="320" cId="3273772953">
                    <pslz:zmPr id="{58BE7F65-7E36-4873-BACB-12E26795CDE3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044" cy="6322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0907" y="2152457"/>
                <a:ext cx="1124044" cy="632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1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  <p:sp>
        <p:nvSpPr>
          <p:cNvPr id="3" name="Title 2763">
            <a:extLst>
              <a:ext uri="{FF2B5EF4-FFF2-40B4-BE49-F238E27FC236}">
                <a16:creationId xmlns:a16="http://schemas.microsoft.com/office/drawing/2014/main" id="{783E65DA-C64C-7094-B37F-638DA45B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Paris data</a:t>
            </a:r>
          </a:p>
        </p:txBody>
      </p:sp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80627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59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26954" y="2869290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DF3D2D-114D-E34B-3249-C66F605BC853}"/>
              </a:ext>
            </a:extLst>
          </p:cNvPr>
          <p:cNvGrpSpPr/>
          <p:nvPr/>
        </p:nvGrpSpPr>
        <p:grpSpPr>
          <a:xfrm>
            <a:off x="382781" y="2571750"/>
            <a:ext cx="3552663" cy="2020566"/>
            <a:chOff x="640599" y="2236490"/>
            <a:chExt cx="3931376" cy="2235957"/>
          </a:xfrm>
        </p:grpSpPr>
        <p:sp>
          <p:nvSpPr>
            <p:cNvPr id="2762" name="Google Shape;2918;p82">
              <a:extLst>
                <a:ext uri="{FF2B5EF4-FFF2-40B4-BE49-F238E27FC236}">
                  <a16:creationId xmlns:a16="http://schemas.microsoft.com/office/drawing/2014/main" id="{18E63D7E-B255-64F1-CB72-472B46290217}"/>
                </a:ext>
              </a:extLst>
            </p:cNvPr>
            <p:cNvSpPr/>
            <p:nvPr/>
          </p:nvSpPr>
          <p:spPr>
            <a:xfrm>
              <a:off x="640599" y="2236490"/>
              <a:ext cx="3931376" cy="2235957"/>
            </a:xfrm>
            <a:custGeom>
              <a:avLst/>
              <a:gdLst/>
              <a:ahLst/>
              <a:cxnLst/>
              <a:rect l="l" t="t" r="r" b="b"/>
              <a:pathLst>
                <a:path w="32642" h="19251" extrusionOk="0">
                  <a:moveTo>
                    <a:pt x="2846" y="1"/>
                  </a:moveTo>
                  <a:lnTo>
                    <a:pt x="2909" y="210"/>
                  </a:lnTo>
                  <a:lnTo>
                    <a:pt x="3035" y="273"/>
                  </a:lnTo>
                  <a:lnTo>
                    <a:pt x="2993" y="356"/>
                  </a:lnTo>
                  <a:lnTo>
                    <a:pt x="2909" y="440"/>
                  </a:lnTo>
                  <a:lnTo>
                    <a:pt x="2930" y="545"/>
                  </a:lnTo>
                  <a:lnTo>
                    <a:pt x="2993" y="586"/>
                  </a:lnTo>
                  <a:lnTo>
                    <a:pt x="2972" y="649"/>
                  </a:lnTo>
                  <a:lnTo>
                    <a:pt x="2909" y="733"/>
                  </a:lnTo>
                  <a:lnTo>
                    <a:pt x="2951" y="775"/>
                  </a:lnTo>
                  <a:lnTo>
                    <a:pt x="2951" y="858"/>
                  </a:lnTo>
                  <a:lnTo>
                    <a:pt x="2993" y="900"/>
                  </a:lnTo>
                  <a:lnTo>
                    <a:pt x="2909" y="1047"/>
                  </a:lnTo>
                  <a:lnTo>
                    <a:pt x="2825" y="1089"/>
                  </a:lnTo>
                  <a:lnTo>
                    <a:pt x="2763" y="1256"/>
                  </a:lnTo>
                  <a:lnTo>
                    <a:pt x="2721" y="1298"/>
                  </a:lnTo>
                  <a:lnTo>
                    <a:pt x="2721" y="1423"/>
                  </a:lnTo>
                  <a:lnTo>
                    <a:pt x="2637" y="1486"/>
                  </a:lnTo>
                  <a:lnTo>
                    <a:pt x="2616" y="1591"/>
                  </a:lnTo>
                  <a:lnTo>
                    <a:pt x="2470" y="1674"/>
                  </a:lnTo>
                  <a:lnTo>
                    <a:pt x="2386" y="1633"/>
                  </a:lnTo>
                  <a:lnTo>
                    <a:pt x="2344" y="1570"/>
                  </a:lnTo>
                  <a:lnTo>
                    <a:pt x="2428" y="1465"/>
                  </a:lnTo>
                  <a:lnTo>
                    <a:pt x="2449" y="1507"/>
                  </a:lnTo>
                  <a:lnTo>
                    <a:pt x="2532" y="1465"/>
                  </a:lnTo>
                  <a:lnTo>
                    <a:pt x="2553" y="1528"/>
                  </a:lnTo>
                  <a:lnTo>
                    <a:pt x="2595" y="1486"/>
                  </a:lnTo>
                  <a:lnTo>
                    <a:pt x="2595" y="1361"/>
                  </a:lnTo>
                  <a:lnTo>
                    <a:pt x="2658" y="1214"/>
                  </a:lnTo>
                  <a:lnTo>
                    <a:pt x="2742" y="1151"/>
                  </a:lnTo>
                  <a:lnTo>
                    <a:pt x="2742" y="1047"/>
                  </a:lnTo>
                  <a:lnTo>
                    <a:pt x="2700" y="1068"/>
                  </a:lnTo>
                  <a:lnTo>
                    <a:pt x="2553" y="1172"/>
                  </a:lnTo>
                  <a:lnTo>
                    <a:pt x="2512" y="1214"/>
                  </a:lnTo>
                  <a:lnTo>
                    <a:pt x="2428" y="1214"/>
                  </a:lnTo>
                  <a:lnTo>
                    <a:pt x="2428" y="1172"/>
                  </a:lnTo>
                  <a:lnTo>
                    <a:pt x="2532" y="1068"/>
                  </a:lnTo>
                  <a:lnTo>
                    <a:pt x="2658" y="1005"/>
                  </a:lnTo>
                  <a:lnTo>
                    <a:pt x="2700" y="963"/>
                  </a:lnTo>
                  <a:lnTo>
                    <a:pt x="2658" y="879"/>
                  </a:lnTo>
                  <a:lnTo>
                    <a:pt x="2616" y="879"/>
                  </a:lnTo>
                  <a:lnTo>
                    <a:pt x="2532" y="900"/>
                  </a:lnTo>
                  <a:lnTo>
                    <a:pt x="2470" y="796"/>
                  </a:lnTo>
                  <a:lnTo>
                    <a:pt x="2407" y="754"/>
                  </a:lnTo>
                  <a:lnTo>
                    <a:pt x="2135" y="754"/>
                  </a:lnTo>
                  <a:lnTo>
                    <a:pt x="2009" y="649"/>
                  </a:lnTo>
                  <a:lnTo>
                    <a:pt x="1716" y="419"/>
                  </a:lnTo>
                  <a:lnTo>
                    <a:pt x="1696" y="440"/>
                  </a:lnTo>
                  <a:lnTo>
                    <a:pt x="1675" y="545"/>
                  </a:lnTo>
                  <a:lnTo>
                    <a:pt x="1591" y="754"/>
                  </a:lnTo>
                  <a:lnTo>
                    <a:pt x="1591" y="858"/>
                  </a:lnTo>
                  <a:lnTo>
                    <a:pt x="1654" y="1068"/>
                  </a:lnTo>
                  <a:lnTo>
                    <a:pt x="1591" y="1382"/>
                  </a:lnTo>
                  <a:lnTo>
                    <a:pt x="1612" y="1507"/>
                  </a:lnTo>
                  <a:lnTo>
                    <a:pt x="1591" y="1674"/>
                  </a:lnTo>
                  <a:lnTo>
                    <a:pt x="1612" y="1737"/>
                  </a:lnTo>
                  <a:lnTo>
                    <a:pt x="1675" y="1737"/>
                  </a:lnTo>
                  <a:lnTo>
                    <a:pt x="1696" y="1800"/>
                  </a:lnTo>
                  <a:lnTo>
                    <a:pt x="1654" y="1884"/>
                  </a:lnTo>
                  <a:lnTo>
                    <a:pt x="1591" y="1884"/>
                  </a:lnTo>
                  <a:lnTo>
                    <a:pt x="1570" y="1946"/>
                  </a:lnTo>
                  <a:lnTo>
                    <a:pt x="1591" y="2009"/>
                  </a:lnTo>
                  <a:lnTo>
                    <a:pt x="1696" y="2030"/>
                  </a:lnTo>
                  <a:lnTo>
                    <a:pt x="1654" y="2135"/>
                  </a:lnTo>
                  <a:lnTo>
                    <a:pt x="1654" y="2239"/>
                  </a:lnTo>
                  <a:lnTo>
                    <a:pt x="1591" y="2323"/>
                  </a:lnTo>
                  <a:lnTo>
                    <a:pt x="1549" y="2302"/>
                  </a:lnTo>
                  <a:lnTo>
                    <a:pt x="1507" y="2344"/>
                  </a:lnTo>
                  <a:lnTo>
                    <a:pt x="1507" y="2428"/>
                  </a:lnTo>
                  <a:lnTo>
                    <a:pt x="1675" y="2449"/>
                  </a:lnTo>
                  <a:lnTo>
                    <a:pt x="1821" y="2470"/>
                  </a:lnTo>
                  <a:lnTo>
                    <a:pt x="1926" y="2553"/>
                  </a:lnTo>
                  <a:lnTo>
                    <a:pt x="2072" y="2553"/>
                  </a:lnTo>
                  <a:lnTo>
                    <a:pt x="2114" y="2637"/>
                  </a:lnTo>
                  <a:lnTo>
                    <a:pt x="2135" y="2783"/>
                  </a:lnTo>
                  <a:lnTo>
                    <a:pt x="2093" y="2658"/>
                  </a:lnTo>
                  <a:lnTo>
                    <a:pt x="1988" y="2574"/>
                  </a:lnTo>
                  <a:lnTo>
                    <a:pt x="1905" y="2616"/>
                  </a:lnTo>
                  <a:lnTo>
                    <a:pt x="1821" y="2553"/>
                  </a:lnTo>
                  <a:lnTo>
                    <a:pt x="1612" y="2532"/>
                  </a:lnTo>
                  <a:lnTo>
                    <a:pt x="1570" y="2470"/>
                  </a:lnTo>
                  <a:lnTo>
                    <a:pt x="1507" y="2511"/>
                  </a:lnTo>
                  <a:lnTo>
                    <a:pt x="1507" y="2616"/>
                  </a:lnTo>
                  <a:lnTo>
                    <a:pt x="1403" y="2763"/>
                  </a:lnTo>
                  <a:lnTo>
                    <a:pt x="1403" y="2846"/>
                  </a:lnTo>
                  <a:lnTo>
                    <a:pt x="1403" y="2930"/>
                  </a:lnTo>
                  <a:lnTo>
                    <a:pt x="1340" y="3076"/>
                  </a:lnTo>
                  <a:lnTo>
                    <a:pt x="1277" y="3202"/>
                  </a:lnTo>
                  <a:lnTo>
                    <a:pt x="1131" y="3558"/>
                  </a:lnTo>
                  <a:lnTo>
                    <a:pt x="1089" y="3809"/>
                  </a:lnTo>
                  <a:lnTo>
                    <a:pt x="942" y="4102"/>
                  </a:lnTo>
                  <a:lnTo>
                    <a:pt x="921" y="4415"/>
                  </a:lnTo>
                  <a:lnTo>
                    <a:pt x="838" y="4541"/>
                  </a:lnTo>
                  <a:lnTo>
                    <a:pt x="733" y="4667"/>
                  </a:lnTo>
                  <a:lnTo>
                    <a:pt x="649" y="4855"/>
                  </a:lnTo>
                  <a:lnTo>
                    <a:pt x="608" y="4939"/>
                  </a:lnTo>
                  <a:lnTo>
                    <a:pt x="566" y="5043"/>
                  </a:lnTo>
                  <a:lnTo>
                    <a:pt x="419" y="5231"/>
                  </a:lnTo>
                  <a:lnTo>
                    <a:pt x="356" y="5336"/>
                  </a:lnTo>
                  <a:lnTo>
                    <a:pt x="398" y="5566"/>
                  </a:lnTo>
                  <a:lnTo>
                    <a:pt x="336" y="5776"/>
                  </a:lnTo>
                  <a:lnTo>
                    <a:pt x="336" y="5922"/>
                  </a:lnTo>
                  <a:lnTo>
                    <a:pt x="419" y="6027"/>
                  </a:lnTo>
                  <a:lnTo>
                    <a:pt x="356" y="6110"/>
                  </a:lnTo>
                  <a:lnTo>
                    <a:pt x="336" y="6194"/>
                  </a:lnTo>
                  <a:lnTo>
                    <a:pt x="398" y="6340"/>
                  </a:lnTo>
                  <a:lnTo>
                    <a:pt x="356" y="6592"/>
                  </a:lnTo>
                  <a:lnTo>
                    <a:pt x="315" y="6717"/>
                  </a:lnTo>
                  <a:lnTo>
                    <a:pt x="231" y="6759"/>
                  </a:lnTo>
                  <a:lnTo>
                    <a:pt x="252" y="6843"/>
                  </a:lnTo>
                  <a:lnTo>
                    <a:pt x="294" y="6864"/>
                  </a:lnTo>
                  <a:lnTo>
                    <a:pt x="231" y="7031"/>
                  </a:lnTo>
                  <a:lnTo>
                    <a:pt x="84" y="7136"/>
                  </a:lnTo>
                  <a:lnTo>
                    <a:pt x="1" y="7261"/>
                  </a:lnTo>
                  <a:lnTo>
                    <a:pt x="1" y="7387"/>
                  </a:lnTo>
                  <a:lnTo>
                    <a:pt x="105" y="7554"/>
                  </a:lnTo>
                  <a:lnTo>
                    <a:pt x="210" y="7763"/>
                  </a:lnTo>
                  <a:lnTo>
                    <a:pt x="210" y="7993"/>
                  </a:lnTo>
                  <a:lnTo>
                    <a:pt x="189" y="8119"/>
                  </a:lnTo>
                  <a:lnTo>
                    <a:pt x="126" y="8203"/>
                  </a:lnTo>
                  <a:lnTo>
                    <a:pt x="126" y="8286"/>
                  </a:lnTo>
                  <a:lnTo>
                    <a:pt x="147" y="8370"/>
                  </a:lnTo>
                  <a:lnTo>
                    <a:pt x="189" y="8496"/>
                  </a:lnTo>
                  <a:lnTo>
                    <a:pt x="126" y="8579"/>
                  </a:lnTo>
                  <a:lnTo>
                    <a:pt x="105" y="8642"/>
                  </a:lnTo>
                  <a:lnTo>
                    <a:pt x="126" y="8726"/>
                  </a:lnTo>
                  <a:lnTo>
                    <a:pt x="356" y="9102"/>
                  </a:lnTo>
                  <a:lnTo>
                    <a:pt x="398" y="9207"/>
                  </a:lnTo>
                  <a:lnTo>
                    <a:pt x="356" y="9270"/>
                  </a:lnTo>
                  <a:lnTo>
                    <a:pt x="398" y="9353"/>
                  </a:lnTo>
                  <a:lnTo>
                    <a:pt x="524" y="9479"/>
                  </a:lnTo>
                  <a:lnTo>
                    <a:pt x="545" y="9542"/>
                  </a:lnTo>
                  <a:lnTo>
                    <a:pt x="628" y="9542"/>
                  </a:lnTo>
                  <a:lnTo>
                    <a:pt x="628" y="9437"/>
                  </a:lnTo>
                  <a:lnTo>
                    <a:pt x="628" y="9312"/>
                  </a:lnTo>
                  <a:lnTo>
                    <a:pt x="712" y="9333"/>
                  </a:lnTo>
                  <a:lnTo>
                    <a:pt x="733" y="9312"/>
                  </a:lnTo>
                  <a:lnTo>
                    <a:pt x="733" y="9353"/>
                  </a:lnTo>
                  <a:lnTo>
                    <a:pt x="838" y="9353"/>
                  </a:lnTo>
                  <a:lnTo>
                    <a:pt x="859" y="9416"/>
                  </a:lnTo>
                  <a:lnTo>
                    <a:pt x="984" y="9437"/>
                  </a:lnTo>
                  <a:lnTo>
                    <a:pt x="880" y="9437"/>
                  </a:lnTo>
                  <a:lnTo>
                    <a:pt x="817" y="9479"/>
                  </a:lnTo>
                  <a:lnTo>
                    <a:pt x="754" y="9437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754" y="9542"/>
                  </a:lnTo>
                  <a:lnTo>
                    <a:pt x="754" y="9688"/>
                  </a:lnTo>
                  <a:lnTo>
                    <a:pt x="817" y="9793"/>
                  </a:lnTo>
                  <a:lnTo>
                    <a:pt x="838" y="9835"/>
                  </a:lnTo>
                  <a:lnTo>
                    <a:pt x="733" y="9793"/>
                  </a:lnTo>
                  <a:lnTo>
                    <a:pt x="670" y="9688"/>
                  </a:lnTo>
                  <a:lnTo>
                    <a:pt x="649" y="9646"/>
                  </a:lnTo>
                  <a:lnTo>
                    <a:pt x="608" y="9688"/>
                  </a:lnTo>
                  <a:lnTo>
                    <a:pt x="608" y="9772"/>
                  </a:lnTo>
                  <a:lnTo>
                    <a:pt x="545" y="9835"/>
                  </a:lnTo>
                  <a:lnTo>
                    <a:pt x="566" y="9877"/>
                  </a:lnTo>
                  <a:lnTo>
                    <a:pt x="545" y="9981"/>
                  </a:lnTo>
                  <a:lnTo>
                    <a:pt x="545" y="10086"/>
                  </a:lnTo>
                  <a:lnTo>
                    <a:pt x="608" y="10107"/>
                  </a:lnTo>
                  <a:lnTo>
                    <a:pt x="628" y="10211"/>
                  </a:lnTo>
                  <a:lnTo>
                    <a:pt x="733" y="10274"/>
                  </a:lnTo>
                  <a:lnTo>
                    <a:pt x="775" y="10358"/>
                  </a:lnTo>
                  <a:lnTo>
                    <a:pt x="775" y="10421"/>
                  </a:lnTo>
                  <a:lnTo>
                    <a:pt x="712" y="10504"/>
                  </a:lnTo>
                  <a:lnTo>
                    <a:pt x="649" y="10504"/>
                  </a:lnTo>
                  <a:lnTo>
                    <a:pt x="649" y="10567"/>
                  </a:lnTo>
                  <a:lnTo>
                    <a:pt x="670" y="10672"/>
                  </a:lnTo>
                  <a:lnTo>
                    <a:pt x="670" y="10797"/>
                  </a:lnTo>
                  <a:lnTo>
                    <a:pt x="712" y="10839"/>
                  </a:lnTo>
                  <a:lnTo>
                    <a:pt x="775" y="10923"/>
                  </a:lnTo>
                  <a:lnTo>
                    <a:pt x="817" y="11111"/>
                  </a:lnTo>
                  <a:lnTo>
                    <a:pt x="942" y="11362"/>
                  </a:lnTo>
                  <a:lnTo>
                    <a:pt x="1026" y="11509"/>
                  </a:lnTo>
                  <a:lnTo>
                    <a:pt x="1068" y="11530"/>
                  </a:lnTo>
                  <a:lnTo>
                    <a:pt x="1047" y="11571"/>
                  </a:lnTo>
                  <a:lnTo>
                    <a:pt x="1047" y="11613"/>
                  </a:lnTo>
                  <a:lnTo>
                    <a:pt x="1152" y="11718"/>
                  </a:lnTo>
                  <a:lnTo>
                    <a:pt x="1172" y="11843"/>
                  </a:lnTo>
                  <a:lnTo>
                    <a:pt x="1152" y="11990"/>
                  </a:lnTo>
                  <a:lnTo>
                    <a:pt x="1131" y="12094"/>
                  </a:lnTo>
                  <a:lnTo>
                    <a:pt x="1089" y="12136"/>
                  </a:lnTo>
                  <a:lnTo>
                    <a:pt x="1131" y="12199"/>
                  </a:lnTo>
                  <a:lnTo>
                    <a:pt x="1172" y="12262"/>
                  </a:lnTo>
                  <a:lnTo>
                    <a:pt x="1382" y="12262"/>
                  </a:lnTo>
                  <a:lnTo>
                    <a:pt x="1486" y="12283"/>
                  </a:lnTo>
                  <a:lnTo>
                    <a:pt x="1591" y="12346"/>
                  </a:lnTo>
                  <a:lnTo>
                    <a:pt x="1675" y="12366"/>
                  </a:lnTo>
                  <a:lnTo>
                    <a:pt x="1821" y="12366"/>
                  </a:lnTo>
                  <a:lnTo>
                    <a:pt x="1884" y="12450"/>
                  </a:lnTo>
                  <a:lnTo>
                    <a:pt x="1884" y="12555"/>
                  </a:lnTo>
                  <a:lnTo>
                    <a:pt x="2030" y="12618"/>
                  </a:lnTo>
                  <a:lnTo>
                    <a:pt x="2135" y="12618"/>
                  </a:lnTo>
                  <a:lnTo>
                    <a:pt x="2281" y="12680"/>
                  </a:lnTo>
                  <a:lnTo>
                    <a:pt x="2302" y="12722"/>
                  </a:lnTo>
                  <a:lnTo>
                    <a:pt x="2302" y="12827"/>
                  </a:lnTo>
                  <a:lnTo>
                    <a:pt x="2344" y="12869"/>
                  </a:lnTo>
                  <a:lnTo>
                    <a:pt x="2407" y="12827"/>
                  </a:lnTo>
                  <a:lnTo>
                    <a:pt x="2470" y="12827"/>
                  </a:lnTo>
                  <a:lnTo>
                    <a:pt x="2616" y="12973"/>
                  </a:lnTo>
                  <a:lnTo>
                    <a:pt x="2805" y="13245"/>
                  </a:lnTo>
                  <a:lnTo>
                    <a:pt x="2825" y="13434"/>
                  </a:lnTo>
                  <a:lnTo>
                    <a:pt x="2805" y="13559"/>
                  </a:lnTo>
                  <a:lnTo>
                    <a:pt x="2805" y="13664"/>
                  </a:lnTo>
                  <a:lnTo>
                    <a:pt x="4185" y="13643"/>
                  </a:lnTo>
                  <a:lnTo>
                    <a:pt x="4206" y="13706"/>
                  </a:lnTo>
                  <a:lnTo>
                    <a:pt x="4206" y="13747"/>
                  </a:lnTo>
                  <a:lnTo>
                    <a:pt x="6131" y="14647"/>
                  </a:lnTo>
                  <a:lnTo>
                    <a:pt x="7784" y="14689"/>
                  </a:lnTo>
                  <a:lnTo>
                    <a:pt x="7826" y="14480"/>
                  </a:lnTo>
                  <a:lnTo>
                    <a:pt x="8747" y="14501"/>
                  </a:lnTo>
                  <a:lnTo>
                    <a:pt x="8872" y="14584"/>
                  </a:lnTo>
                  <a:lnTo>
                    <a:pt x="8935" y="14710"/>
                  </a:lnTo>
                  <a:lnTo>
                    <a:pt x="8998" y="14773"/>
                  </a:lnTo>
                  <a:lnTo>
                    <a:pt x="9019" y="14815"/>
                  </a:lnTo>
                  <a:lnTo>
                    <a:pt x="9082" y="14815"/>
                  </a:lnTo>
                  <a:lnTo>
                    <a:pt x="9123" y="14898"/>
                  </a:lnTo>
                  <a:lnTo>
                    <a:pt x="9103" y="14961"/>
                  </a:lnTo>
                  <a:lnTo>
                    <a:pt x="9207" y="14982"/>
                  </a:lnTo>
                  <a:lnTo>
                    <a:pt x="9270" y="15066"/>
                  </a:lnTo>
                  <a:lnTo>
                    <a:pt x="9270" y="15107"/>
                  </a:lnTo>
                  <a:lnTo>
                    <a:pt x="9228" y="15170"/>
                  </a:lnTo>
                  <a:lnTo>
                    <a:pt x="9312" y="15191"/>
                  </a:lnTo>
                  <a:lnTo>
                    <a:pt x="9395" y="15233"/>
                  </a:lnTo>
                  <a:lnTo>
                    <a:pt x="9437" y="15317"/>
                  </a:lnTo>
                  <a:lnTo>
                    <a:pt x="9458" y="15442"/>
                  </a:lnTo>
                  <a:lnTo>
                    <a:pt x="9500" y="15484"/>
                  </a:lnTo>
                  <a:lnTo>
                    <a:pt x="9521" y="15505"/>
                  </a:lnTo>
                  <a:lnTo>
                    <a:pt x="9542" y="15526"/>
                  </a:lnTo>
                  <a:lnTo>
                    <a:pt x="9626" y="15610"/>
                  </a:lnTo>
                  <a:lnTo>
                    <a:pt x="9626" y="15693"/>
                  </a:lnTo>
                  <a:lnTo>
                    <a:pt x="9605" y="15714"/>
                  </a:lnTo>
                  <a:lnTo>
                    <a:pt x="9521" y="15735"/>
                  </a:lnTo>
                  <a:lnTo>
                    <a:pt x="9521" y="15756"/>
                  </a:lnTo>
                  <a:lnTo>
                    <a:pt x="9626" y="15903"/>
                  </a:lnTo>
                  <a:lnTo>
                    <a:pt x="9709" y="15965"/>
                  </a:lnTo>
                  <a:lnTo>
                    <a:pt x="9730" y="16070"/>
                  </a:lnTo>
                  <a:lnTo>
                    <a:pt x="9730" y="16112"/>
                  </a:lnTo>
                  <a:lnTo>
                    <a:pt x="9751" y="16112"/>
                  </a:lnTo>
                  <a:lnTo>
                    <a:pt x="9793" y="16133"/>
                  </a:lnTo>
                  <a:lnTo>
                    <a:pt x="9835" y="16133"/>
                  </a:lnTo>
                  <a:lnTo>
                    <a:pt x="9877" y="16154"/>
                  </a:lnTo>
                  <a:lnTo>
                    <a:pt x="9919" y="16216"/>
                  </a:lnTo>
                  <a:lnTo>
                    <a:pt x="9919" y="16237"/>
                  </a:lnTo>
                  <a:lnTo>
                    <a:pt x="9960" y="16279"/>
                  </a:lnTo>
                  <a:lnTo>
                    <a:pt x="10023" y="16279"/>
                  </a:lnTo>
                  <a:lnTo>
                    <a:pt x="10149" y="16342"/>
                  </a:lnTo>
                  <a:lnTo>
                    <a:pt x="10170" y="16384"/>
                  </a:lnTo>
                  <a:lnTo>
                    <a:pt x="10253" y="16426"/>
                  </a:lnTo>
                  <a:lnTo>
                    <a:pt x="10379" y="16467"/>
                  </a:lnTo>
                  <a:lnTo>
                    <a:pt x="10400" y="16530"/>
                  </a:lnTo>
                  <a:lnTo>
                    <a:pt x="10463" y="16530"/>
                  </a:lnTo>
                  <a:lnTo>
                    <a:pt x="10504" y="16488"/>
                  </a:lnTo>
                  <a:lnTo>
                    <a:pt x="10504" y="16467"/>
                  </a:lnTo>
                  <a:lnTo>
                    <a:pt x="10609" y="16384"/>
                  </a:lnTo>
                  <a:lnTo>
                    <a:pt x="10672" y="16384"/>
                  </a:lnTo>
                  <a:lnTo>
                    <a:pt x="10672" y="16342"/>
                  </a:lnTo>
                  <a:lnTo>
                    <a:pt x="10672" y="16321"/>
                  </a:lnTo>
                  <a:lnTo>
                    <a:pt x="10714" y="16237"/>
                  </a:lnTo>
                  <a:lnTo>
                    <a:pt x="10797" y="16070"/>
                  </a:lnTo>
                  <a:lnTo>
                    <a:pt x="10839" y="16028"/>
                  </a:lnTo>
                  <a:lnTo>
                    <a:pt x="10923" y="16007"/>
                  </a:lnTo>
                  <a:lnTo>
                    <a:pt x="10965" y="16007"/>
                  </a:lnTo>
                  <a:lnTo>
                    <a:pt x="10986" y="16028"/>
                  </a:lnTo>
                  <a:lnTo>
                    <a:pt x="11027" y="16028"/>
                  </a:lnTo>
                  <a:lnTo>
                    <a:pt x="11069" y="15944"/>
                  </a:lnTo>
                  <a:lnTo>
                    <a:pt x="11174" y="15944"/>
                  </a:lnTo>
                  <a:lnTo>
                    <a:pt x="11279" y="15965"/>
                  </a:lnTo>
                  <a:lnTo>
                    <a:pt x="11383" y="15944"/>
                  </a:lnTo>
                  <a:lnTo>
                    <a:pt x="11404" y="15965"/>
                  </a:lnTo>
                  <a:lnTo>
                    <a:pt x="11425" y="16007"/>
                  </a:lnTo>
                  <a:lnTo>
                    <a:pt x="11509" y="16007"/>
                  </a:lnTo>
                  <a:lnTo>
                    <a:pt x="11592" y="16028"/>
                  </a:lnTo>
                  <a:lnTo>
                    <a:pt x="11634" y="16133"/>
                  </a:lnTo>
                  <a:lnTo>
                    <a:pt x="11739" y="16216"/>
                  </a:lnTo>
                  <a:lnTo>
                    <a:pt x="11844" y="16363"/>
                  </a:lnTo>
                  <a:lnTo>
                    <a:pt x="11864" y="16467"/>
                  </a:lnTo>
                  <a:lnTo>
                    <a:pt x="11927" y="16530"/>
                  </a:lnTo>
                  <a:lnTo>
                    <a:pt x="11927" y="16593"/>
                  </a:lnTo>
                  <a:lnTo>
                    <a:pt x="11927" y="16760"/>
                  </a:lnTo>
                  <a:lnTo>
                    <a:pt x="12011" y="16781"/>
                  </a:lnTo>
                  <a:lnTo>
                    <a:pt x="12032" y="16865"/>
                  </a:lnTo>
                  <a:lnTo>
                    <a:pt x="12116" y="17074"/>
                  </a:lnTo>
                  <a:lnTo>
                    <a:pt x="12157" y="17095"/>
                  </a:lnTo>
                  <a:lnTo>
                    <a:pt x="12178" y="17179"/>
                  </a:lnTo>
                  <a:lnTo>
                    <a:pt x="12262" y="17221"/>
                  </a:lnTo>
                  <a:lnTo>
                    <a:pt x="12283" y="17325"/>
                  </a:lnTo>
                  <a:lnTo>
                    <a:pt x="12346" y="17430"/>
                  </a:lnTo>
                  <a:lnTo>
                    <a:pt x="12450" y="17514"/>
                  </a:lnTo>
                  <a:lnTo>
                    <a:pt x="12429" y="17618"/>
                  </a:lnTo>
                  <a:lnTo>
                    <a:pt x="12429" y="17723"/>
                  </a:lnTo>
                  <a:lnTo>
                    <a:pt x="12429" y="17786"/>
                  </a:lnTo>
                  <a:lnTo>
                    <a:pt x="12429" y="17807"/>
                  </a:lnTo>
                  <a:lnTo>
                    <a:pt x="12555" y="18141"/>
                  </a:lnTo>
                  <a:lnTo>
                    <a:pt x="12534" y="18309"/>
                  </a:lnTo>
                  <a:lnTo>
                    <a:pt x="12576" y="18351"/>
                  </a:lnTo>
                  <a:lnTo>
                    <a:pt x="12597" y="18351"/>
                  </a:lnTo>
                  <a:lnTo>
                    <a:pt x="12660" y="18372"/>
                  </a:lnTo>
                  <a:lnTo>
                    <a:pt x="12743" y="18372"/>
                  </a:lnTo>
                  <a:lnTo>
                    <a:pt x="12806" y="18413"/>
                  </a:lnTo>
                  <a:lnTo>
                    <a:pt x="12911" y="18518"/>
                  </a:lnTo>
                  <a:lnTo>
                    <a:pt x="13099" y="18560"/>
                  </a:lnTo>
                  <a:lnTo>
                    <a:pt x="13204" y="18644"/>
                  </a:lnTo>
                  <a:lnTo>
                    <a:pt x="13308" y="18644"/>
                  </a:lnTo>
                  <a:lnTo>
                    <a:pt x="13329" y="18727"/>
                  </a:lnTo>
                  <a:lnTo>
                    <a:pt x="13392" y="18748"/>
                  </a:lnTo>
                  <a:lnTo>
                    <a:pt x="13476" y="18581"/>
                  </a:lnTo>
                  <a:lnTo>
                    <a:pt x="13496" y="18455"/>
                  </a:lnTo>
                  <a:lnTo>
                    <a:pt x="13476" y="18372"/>
                  </a:lnTo>
                  <a:lnTo>
                    <a:pt x="13476" y="18120"/>
                  </a:lnTo>
                  <a:lnTo>
                    <a:pt x="13413" y="18037"/>
                  </a:lnTo>
                  <a:lnTo>
                    <a:pt x="13496" y="17911"/>
                  </a:lnTo>
                  <a:lnTo>
                    <a:pt x="13538" y="17723"/>
                  </a:lnTo>
                  <a:lnTo>
                    <a:pt x="13622" y="17618"/>
                  </a:lnTo>
                  <a:lnTo>
                    <a:pt x="13580" y="17409"/>
                  </a:lnTo>
                  <a:lnTo>
                    <a:pt x="13685" y="17367"/>
                  </a:lnTo>
                  <a:lnTo>
                    <a:pt x="13789" y="17284"/>
                  </a:lnTo>
                  <a:lnTo>
                    <a:pt x="13727" y="17200"/>
                  </a:lnTo>
                  <a:lnTo>
                    <a:pt x="13831" y="17074"/>
                  </a:lnTo>
                  <a:lnTo>
                    <a:pt x="13894" y="17095"/>
                  </a:lnTo>
                  <a:lnTo>
                    <a:pt x="13999" y="17053"/>
                  </a:lnTo>
                  <a:lnTo>
                    <a:pt x="13957" y="16907"/>
                  </a:lnTo>
                  <a:lnTo>
                    <a:pt x="13957" y="16907"/>
                  </a:lnTo>
                  <a:lnTo>
                    <a:pt x="14040" y="16970"/>
                  </a:lnTo>
                  <a:lnTo>
                    <a:pt x="14145" y="16907"/>
                  </a:lnTo>
                  <a:lnTo>
                    <a:pt x="14103" y="16865"/>
                  </a:lnTo>
                  <a:lnTo>
                    <a:pt x="14208" y="16781"/>
                  </a:lnTo>
                  <a:lnTo>
                    <a:pt x="14250" y="16802"/>
                  </a:lnTo>
                  <a:lnTo>
                    <a:pt x="14312" y="16781"/>
                  </a:lnTo>
                  <a:lnTo>
                    <a:pt x="14375" y="16865"/>
                  </a:lnTo>
                  <a:lnTo>
                    <a:pt x="14271" y="16949"/>
                  </a:lnTo>
                  <a:lnTo>
                    <a:pt x="14354" y="16949"/>
                  </a:lnTo>
                  <a:lnTo>
                    <a:pt x="14459" y="16844"/>
                  </a:lnTo>
                  <a:lnTo>
                    <a:pt x="14543" y="16844"/>
                  </a:lnTo>
                  <a:lnTo>
                    <a:pt x="14794" y="16739"/>
                  </a:lnTo>
                  <a:lnTo>
                    <a:pt x="14982" y="16551"/>
                  </a:lnTo>
                  <a:lnTo>
                    <a:pt x="15066" y="16551"/>
                  </a:lnTo>
                  <a:lnTo>
                    <a:pt x="15108" y="16488"/>
                  </a:lnTo>
                  <a:lnTo>
                    <a:pt x="15087" y="16384"/>
                  </a:lnTo>
                  <a:lnTo>
                    <a:pt x="15108" y="16258"/>
                  </a:lnTo>
                  <a:lnTo>
                    <a:pt x="15045" y="16112"/>
                  </a:lnTo>
                  <a:lnTo>
                    <a:pt x="15087" y="16175"/>
                  </a:lnTo>
                  <a:lnTo>
                    <a:pt x="15170" y="16175"/>
                  </a:lnTo>
                  <a:lnTo>
                    <a:pt x="15275" y="16070"/>
                  </a:lnTo>
                  <a:lnTo>
                    <a:pt x="15275" y="16028"/>
                  </a:lnTo>
                  <a:lnTo>
                    <a:pt x="15317" y="16133"/>
                  </a:lnTo>
                  <a:lnTo>
                    <a:pt x="15254" y="16237"/>
                  </a:lnTo>
                  <a:lnTo>
                    <a:pt x="15275" y="16321"/>
                  </a:lnTo>
                  <a:lnTo>
                    <a:pt x="15275" y="16426"/>
                  </a:lnTo>
                  <a:lnTo>
                    <a:pt x="15401" y="16384"/>
                  </a:lnTo>
                  <a:lnTo>
                    <a:pt x="15484" y="16258"/>
                  </a:lnTo>
                  <a:lnTo>
                    <a:pt x="15568" y="16258"/>
                  </a:lnTo>
                  <a:lnTo>
                    <a:pt x="15631" y="16216"/>
                  </a:lnTo>
                  <a:lnTo>
                    <a:pt x="15840" y="16154"/>
                  </a:lnTo>
                  <a:lnTo>
                    <a:pt x="16007" y="16154"/>
                  </a:lnTo>
                  <a:lnTo>
                    <a:pt x="16258" y="16237"/>
                  </a:lnTo>
                  <a:lnTo>
                    <a:pt x="16321" y="16279"/>
                  </a:lnTo>
                  <a:lnTo>
                    <a:pt x="16635" y="16321"/>
                  </a:lnTo>
                  <a:lnTo>
                    <a:pt x="16740" y="16279"/>
                  </a:lnTo>
                  <a:lnTo>
                    <a:pt x="16740" y="16237"/>
                  </a:lnTo>
                  <a:lnTo>
                    <a:pt x="16740" y="16154"/>
                  </a:lnTo>
                  <a:lnTo>
                    <a:pt x="16844" y="16133"/>
                  </a:lnTo>
                  <a:lnTo>
                    <a:pt x="16928" y="16154"/>
                  </a:lnTo>
                  <a:lnTo>
                    <a:pt x="16865" y="16216"/>
                  </a:lnTo>
                  <a:lnTo>
                    <a:pt x="16928" y="16237"/>
                  </a:lnTo>
                  <a:lnTo>
                    <a:pt x="16991" y="16216"/>
                  </a:lnTo>
                  <a:lnTo>
                    <a:pt x="17053" y="16258"/>
                  </a:lnTo>
                  <a:lnTo>
                    <a:pt x="17053" y="16342"/>
                  </a:lnTo>
                  <a:lnTo>
                    <a:pt x="17074" y="16384"/>
                  </a:lnTo>
                  <a:lnTo>
                    <a:pt x="17200" y="16363"/>
                  </a:lnTo>
                  <a:lnTo>
                    <a:pt x="17242" y="16426"/>
                  </a:lnTo>
                  <a:lnTo>
                    <a:pt x="17158" y="16488"/>
                  </a:lnTo>
                  <a:lnTo>
                    <a:pt x="17095" y="16551"/>
                  </a:lnTo>
                  <a:lnTo>
                    <a:pt x="17179" y="16572"/>
                  </a:lnTo>
                  <a:lnTo>
                    <a:pt x="17263" y="16551"/>
                  </a:lnTo>
                  <a:lnTo>
                    <a:pt x="17346" y="16593"/>
                  </a:lnTo>
                  <a:lnTo>
                    <a:pt x="17493" y="16656"/>
                  </a:lnTo>
                  <a:lnTo>
                    <a:pt x="17556" y="16572"/>
                  </a:lnTo>
                  <a:lnTo>
                    <a:pt x="17618" y="16530"/>
                  </a:lnTo>
                  <a:lnTo>
                    <a:pt x="17723" y="16593"/>
                  </a:lnTo>
                  <a:lnTo>
                    <a:pt x="17786" y="16656"/>
                  </a:lnTo>
                  <a:lnTo>
                    <a:pt x="17870" y="16635"/>
                  </a:lnTo>
                  <a:lnTo>
                    <a:pt x="17870" y="16467"/>
                  </a:lnTo>
                  <a:lnTo>
                    <a:pt x="17807" y="16363"/>
                  </a:lnTo>
                  <a:lnTo>
                    <a:pt x="17911" y="16363"/>
                  </a:lnTo>
                  <a:lnTo>
                    <a:pt x="18016" y="16488"/>
                  </a:lnTo>
                  <a:lnTo>
                    <a:pt x="18100" y="16530"/>
                  </a:lnTo>
                  <a:lnTo>
                    <a:pt x="18142" y="16593"/>
                  </a:lnTo>
                  <a:lnTo>
                    <a:pt x="18204" y="16593"/>
                  </a:lnTo>
                  <a:lnTo>
                    <a:pt x="18288" y="16635"/>
                  </a:lnTo>
                  <a:lnTo>
                    <a:pt x="18288" y="16760"/>
                  </a:lnTo>
                  <a:lnTo>
                    <a:pt x="18309" y="16677"/>
                  </a:lnTo>
                  <a:lnTo>
                    <a:pt x="18414" y="16656"/>
                  </a:lnTo>
                  <a:lnTo>
                    <a:pt x="18414" y="16635"/>
                  </a:lnTo>
                  <a:lnTo>
                    <a:pt x="18288" y="16530"/>
                  </a:lnTo>
                  <a:lnTo>
                    <a:pt x="18100" y="16447"/>
                  </a:lnTo>
                  <a:lnTo>
                    <a:pt x="18037" y="16363"/>
                  </a:lnTo>
                  <a:lnTo>
                    <a:pt x="18037" y="16258"/>
                  </a:lnTo>
                  <a:lnTo>
                    <a:pt x="18225" y="16175"/>
                  </a:lnTo>
                  <a:lnTo>
                    <a:pt x="18288" y="16154"/>
                  </a:lnTo>
                  <a:lnTo>
                    <a:pt x="18183" y="16112"/>
                  </a:lnTo>
                  <a:lnTo>
                    <a:pt x="18121" y="16049"/>
                  </a:lnTo>
                  <a:lnTo>
                    <a:pt x="18100" y="16049"/>
                  </a:lnTo>
                  <a:lnTo>
                    <a:pt x="18016" y="16112"/>
                  </a:lnTo>
                  <a:lnTo>
                    <a:pt x="17932" y="16154"/>
                  </a:lnTo>
                  <a:lnTo>
                    <a:pt x="17932" y="16070"/>
                  </a:lnTo>
                  <a:lnTo>
                    <a:pt x="18037" y="15944"/>
                  </a:lnTo>
                  <a:lnTo>
                    <a:pt x="18246" y="15861"/>
                  </a:lnTo>
                  <a:lnTo>
                    <a:pt x="18330" y="15798"/>
                  </a:lnTo>
                  <a:lnTo>
                    <a:pt x="18665" y="15735"/>
                  </a:lnTo>
                  <a:lnTo>
                    <a:pt x="18811" y="15756"/>
                  </a:lnTo>
                  <a:lnTo>
                    <a:pt x="18874" y="15735"/>
                  </a:lnTo>
                  <a:lnTo>
                    <a:pt x="18958" y="15735"/>
                  </a:lnTo>
                  <a:lnTo>
                    <a:pt x="19020" y="15651"/>
                  </a:lnTo>
                  <a:lnTo>
                    <a:pt x="19062" y="15547"/>
                  </a:lnTo>
                  <a:lnTo>
                    <a:pt x="19146" y="15547"/>
                  </a:lnTo>
                  <a:lnTo>
                    <a:pt x="19125" y="15631"/>
                  </a:lnTo>
                  <a:lnTo>
                    <a:pt x="19125" y="15714"/>
                  </a:lnTo>
                  <a:lnTo>
                    <a:pt x="19250" y="15819"/>
                  </a:lnTo>
                  <a:lnTo>
                    <a:pt x="19334" y="15756"/>
                  </a:lnTo>
                  <a:lnTo>
                    <a:pt x="19481" y="15756"/>
                  </a:lnTo>
                  <a:lnTo>
                    <a:pt x="19585" y="15735"/>
                  </a:lnTo>
                  <a:lnTo>
                    <a:pt x="19648" y="15798"/>
                  </a:lnTo>
                  <a:lnTo>
                    <a:pt x="19815" y="15756"/>
                  </a:lnTo>
                  <a:lnTo>
                    <a:pt x="19878" y="15798"/>
                  </a:lnTo>
                  <a:lnTo>
                    <a:pt x="20004" y="15714"/>
                  </a:lnTo>
                  <a:lnTo>
                    <a:pt x="20108" y="15714"/>
                  </a:lnTo>
                  <a:lnTo>
                    <a:pt x="20129" y="15735"/>
                  </a:lnTo>
                  <a:lnTo>
                    <a:pt x="20087" y="15756"/>
                  </a:lnTo>
                  <a:lnTo>
                    <a:pt x="19962" y="15756"/>
                  </a:lnTo>
                  <a:lnTo>
                    <a:pt x="19920" y="15798"/>
                  </a:lnTo>
                  <a:lnTo>
                    <a:pt x="20087" y="15819"/>
                  </a:lnTo>
                  <a:lnTo>
                    <a:pt x="20213" y="15819"/>
                  </a:lnTo>
                  <a:lnTo>
                    <a:pt x="20318" y="15903"/>
                  </a:lnTo>
                  <a:lnTo>
                    <a:pt x="20401" y="15944"/>
                  </a:lnTo>
                  <a:lnTo>
                    <a:pt x="20338" y="15861"/>
                  </a:lnTo>
                  <a:lnTo>
                    <a:pt x="20338" y="15819"/>
                  </a:lnTo>
                  <a:lnTo>
                    <a:pt x="20401" y="15819"/>
                  </a:lnTo>
                  <a:lnTo>
                    <a:pt x="20422" y="15861"/>
                  </a:lnTo>
                  <a:lnTo>
                    <a:pt x="20527" y="15944"/>
                  </a:lnTo>
                  <a:lnTo>
                    <a:pt x="20506" y="16007"/>
                  </a:lnTo>
                  <a:lnTo>
                    <a:pt x="20443" y="15944"/>
                  </a:lnTo>
                  <a:lnTo>
                    <a:pt x="20422" y="15965"/>
                  </a:lnTo>
                  <a:lnTo>
                    <a:pt x="20548" y="16049"/>
                  </a:lnTo>
                  <a:lnTo>
                    <a:pt x="20610" y="16133"/>
                  </a:lnTo>
                  <a:lnTo>
                    <a:pt x="20652" y="16175"/>
                  </a:lnTo>
                  <a:lnTo>
                    <a:pt x="20631" y="16216"/>
                  </a:lnTo>
                  <a:lnTo>
                    <a:pt x="20610" y="16154"/>
                  </a:lnTo>
                  <a:lnTo>
                    <a:pt x="20590" y="16216"/>
                  </a:lnTo>
                  <a:lnTo>
                    <a:pt x="20610" y="16258"/>
                  </a:lnTo>
                  <a:lnTo>
                    <a:pt x="20799" y="16237"/>
                  </a:lnTo>
                  <a:lnTo>
                    <a:pt x="20903" y="16216"/>
                  </a:lnTo>
                  <a:lnTo>
                    <a:pt x="21029" y="16070"/>
                  </a:lnTo>
                  <a:lnTo>
                    <a:pt x="21113" y="16070"/>
                  </a:lnTo>
                  <a:lnTo>
                    <a:pt x="21113" y="16049"/>
                  </a:lnTo>
                  <a:lnTo>
                    <a:pt x="21175" y="15965"/>
                  </a:lnTo>
                  <a:lnTo>
                    <a:pt x="21280" y="15965"/>
                  </a:lnTo>
                  <a:lnTo>
                    <a:pt x="21364" y="16007"/>
                  </a:lnTo>
                  <a:lnTo>
                    <a:pt x="21489" y="16049"/>
                  </a:lnTo>
                  <a:lnTo>
                    <a:pt x="21552" y="16258"/>
                  </a:lnTo>
                  <a:lnTo>
                    <a:pt x="21636" y="16321"/>
                  </a:lnTo>
                  <a:lnTo>
                    <a:pt x="21657" y="16321"/>
                  </a:lnTo>
                  <a:lnTo>
                    <a:pt x="21678" y="16447"/>
                  </a:lnTo>
                  <a:lnTo>
                    <a:pt x="21761" y="16488"/>
                  </a:lnTo>
                  <a:lnTo>
                    <a:pt x="21803" y="16488"/>
                  </a:lnTo>
                  <a:lnTo>
                    <a:pt x="21803" y="16551"/>
                  </a:lnTo>
                  <a:lnTo>
                    <a:pt x="21866" y="16635"/>
                  </a:lnTo>
                  <a:lnTo>
                    <a:pt x="21950" y="16656"/>
                  </a:lnTo>
                  <a:lnTo>
                    <a:pt x="22012" y="16781"/>
                  </a:lnTo>
                  <a:lnTo>
                    <a:pt x="21991" y="16907"/>
                  </a:lnTo>
                  <a:lnTo>
                    <a:pt x="21908" y="17179"/>
                  </a:lnTo>
                  <a:lnTo>
                    <a:pt x="21803" y="17409"/>
                  </a:lnTo>
                  <a:lnTo>
                    <a:pt x="21803" y="17493"/>
                  </a:lnTo>
                  <a:lnTo>
                    <a:pt x="21887" y="17597"/>
                  </a:lnTo>
                  <a:lnTo>
                    <a:pt x="21908" y="17576"/>
                  </a:lnTo>
                  <a:lnTo>
                    <a:pt x="21971" y="17493"/>
                  </a:lnTo>
                  <a:lnTo>
                    <a:pt x="21971" y="17430"/>
                  </a:lnTo>
                  <a:lnTo>
                    <a:pt x="21991" y="17388"/>
                  </a:lnTo>
                  <a:lnTo>
                    <a:pt x="22075" y="17430"/>
                  </a:lnTo>
                  <a:lnTo>
                    <a:pt x="22096" y="17535"/>
                  </a:lnTo>
                  <a:lnTo>
                    <a:pt x="21950" y="17744"/>
                  </a:lnTo>
                  <a:lnTo>
                    <a:pt x="21971" y="17807"/>
                  </a:lnTo>
                  <a:lnTo>
                    <a:pt x="21991" y="17911"/>
                  </a:lnTo>
                  <a:lnTo>
                    <a:pt x="22054" y="18016"/>
                  </a:lnTo>
                  <a:lnTo>
                    <a:pt x="22075" y="18058"/>
                  </a:lnTo>
                  <a:lnTo>
                    <a:pt x="22117" y="18037"/>
                  </a:lnTo>
                  <a:lnTo>
                    <a:pt x="22159" y="18141"/>
                  </a:lnTo>
                  <a:lnTo>
                    <a:pt x="22201" y="18100"/>
                  </a:lnTo>
                  <a:lnTo>
                    <a:pt x="22201" y="18058"/>
                  </a:lnTo>
                  <a:lnTo>
                    <a:pt x="22222" y="18100"/>
                  </a:lnTo>
                  <a:lnTo>
                    <a:pt x="22368" y="18058"/>
                  </a:lnTo>
                  <a:lnTo>
                    <a:pt x="22368" y="18058"/>
                  </a:lnTo>
                  <a:lnTo>
                    <a:pt x="22263" y="18141"/>
                  </a:lnTo>
                  <a:lnTo>
                    <a:pt x="22222" y="18246"/>
                  </a:lnTo>
                  <a:lnTo>
                    <a:pt x="22201" y="18309"/>
                  </a:lnTo>
                  <a:lnTo>
                    <a:pt x="22201" y="18351"/>
                  </a:lnTo>
                  <a:lnTo>
                    <a:pt x="22368" y="18455"/>
                  </a:lnTo>
                  <a:lnTo>
                    <a:pt x="22368" y="18581"/>
                  </a:lnTo>
                  <a:lnTo>
                    <a:pt x="22368" y="18748"/>
                  </a:lnTo>
                  <a:lnTo>
                    <a:pt x="22410" y="18769"/>
                  </a:lnTo>
                  <a:lnTo>
                    <a:pt x="22494" y="18769"/>
                  </a:lnTo>
                  <a:lnTo>
                    <a:pt x="22535" y="18853"/>
                  </a:lnTo>
                  <a:lnTo>
                    <a:pt x="22515" y="18957"/>
                  </a:lnTo>
                  <a:lnTo>
                    <a:pt x="22682" y="19062"/>
                  </a:lnTo>
                  <a:lnTo>
                    <a:pt x="22598" y="19083"/>
                  </a:lnTo>
                  <a:lnTo>
                    <a:pt x="22724" y="19146"/>
                  </a:lnTo>
                  <a:lnTo>
                    <a:pt x="22787" y="19188"/>
                  </a:lnTo>
                  <a:lnTo>
                    <a:pt x="22891" y="19250"/>
                  </a:lnTo>
                  <a:lnTo>
                    <a:pt x="22996" y="19188"/>
                  </a:lnTo>
                  <a:lnTo>
                    <a:pt x="23100" y="19167"/>
                  </a:lnTo>
                  <a:lnTo>
                    <a:pt x="23100" y="18999"/>
                  </a:lnTo>
                  <a:lnTo>
                    <a:pt x="23163" y="18895"/>
                  </a:lnTo>
                  <a:lnTo>
                    <a:pt x="23226" y="18769"/>
                  </a:lnTo>
                  <a:lnTo>
                    <a:pt x="23331" y="18560"/>
                  </a:lnTo>
                  <a:lnTo>
                    <a:pt x="23310" y="18455"/>
                  </a:lnTo>
                  <a:lnTo>
                    <a:pt x="23351" y="18413"/>
                  </a:lnTo>
                  <a:lnTo>
                    <a:pt x="23351" y="18225"/>
                  </a:lnTo>
                  <a:lnTo>
                    <a:pt x="23331" y="18162"/>
                  </a:lnTo>
                  <a:lnTo>
                    <a:pt x="23414" y="18120"/>
                  </a:lnTo>
                  <a:lnTo>
                    <a:pt x="23351" y="17932"/>
                  </a:lnTo>
                  <a:lnTo>
                    <a:pt x="23247" y="17848"/>
                  </a:lnTo>
                  <a:lnTo>
                    <a:pt x="23205" y="17493"/>
                  </a:lnTo>
                  <a:lnTo>
                    <a:pt x="23142" y="17430"/>
                  </a:lnTo>
                  <a:lnTo>
                    <a:pt x="23163" y="17263"/>
                  </a:lnTo>
                  <a:lnTo>
                    <a:pt x="23205" y="17116"/>
                  </a:lnTo>
                  <a:lnTo>
                    <a:pt x="23163" y="17011"/>
                  </a:lnTo>
                  <a:lnTo>
                    <a:pt x="23100" y="16907"/>
                  </a:lnTo>
                  <a:lnTo>
                    <a:pt x="23038" y="16656"/>
                  </a:lnTo>
                  <a:lnTo>
                    <a:pt x="22996" y="16551"/>
                  </a:lnTo>
                  <a:lnTo>
                    <a:pt x="22954" y="16279"/>
                  </a:lnTo>
                  <a:lnTo>
                    <a:pt x="22912" y="16133"/>
                  </a:lnTo>
                  <a:lnTo>
                    <a:pt x="22933" y="15903"/>
                  </a:lnTo>
                  <a:lnTo>
                    <a:pt x="22912" y="15714"/>
                  </a:lnTo>
                  <a:lnTo>
                    <a:pt x="22933" y="15379"/>
                  </a:lnTo>
                  <a:lnTo>
                    <a:pt x="22933" y="15170"/>
                  </a:lnTo>
                  <a:lnTo>
                    <a:pt x="23038" y="15003"/>
                  </a:lnTo>
                  <a:lnTo>
                    <a:pt x="23121" y="14856"/>
                  </a:lnTo>
                  <a:lnTo>
                    <a:pt x="23226" y="14815"/>
                  </a:lnTo>
                  <a:lnTo>
                    <a:pt x="23268" y="14752"/>
                  </a:lnTo>
                  <a:lnTo>
                    <a:pt x="23331" y="14752"/>
                  </a:lnTo>
                  <a:lnTo>
                    <a:pt x="23414" y="14605"/>
                  </a:lnTo>
                  <a:lnTo>
                    <a:pt x="23414" y="14543"/>
                  </a:lnTo>
                  <a:lnTo>
                    <a:pt x="23372" y="14501"/>
                  </a:lnTo>
                  <a:lnTo>
                    <a:pt x="23414" y="14480"/>
                  </a:lnTo>
                  <a:lnTo>
                    <a:pt x="23540" y="14480"/>
                  </a:lnTo>
                  <a:lnTo>
                    <a:pt x="23561" y="14396"/>
                  </a:lnTo>
                  <a:lnTo>
                    <a:pt x="23665" y="14396"/>
                  </a:lnTo>
                  <a:lnTo>
                    <a:pt x="23686" y="14354"/>
                  </a:lnTo>
                  <a:lnTo>
                    <a:pt x="23875" y="14333"/>
                  </a:lnTo>
                  <a:lnTo>
                    <a:pt x="23937" y="14250"/>
                  </a:lnTo>
                  <a:lnTo>
                    <a:pt x="24063" y="14250"/>
                  </a:lnTo>
                  <a:lnTo>
                    <a:pt x="24084" y="14187"/>
                  </a:lnTo>
                  <a:lnTo>
                    <a:pt x="24168" y="14187"/>
                  </a:lnTo>
                  <a:lnTo>
                    <a:pt x="24209" y="14229"/>
                  </a:lnTo>
                  <a:lnTo>
                    <a:pt x="24314" y="14082"/>
                  </a:lnTo>
                  <a:lnTo>
                    <a:pt x="24314" y="14040"/>
                  </a:lnTo>
                  <a:lnTo>
                    <a:pt x="24377" y="14040"/>
                  </a:lnTo>
                  <a:lnTo>
                    <a:pt x="24481" y="13957"/>
                  </a:lnTo>
                  <a:lnTo>
                    <a:pt x="24481" y="13873"/>
                  </a:lnTo>
                  <a:lnTo>
                    <a:pt x="24691" y="13601"/>
                  </a:lnTo>
                  <a:lnTo>
                    <a:pt x="24795" y="13496"/>
                  </a:lnTo>
                  <a:lnTo>
                    <a:pt x="24984" y="13496"/>
                  </a:lnTo>
                  <a:lnTo>
                    <a:pt x="25025" y="13517"/>
                  </a:lnTo>
                  <a:lnTo>
                    <a:pt x="25088" y="13517"/>
                  </a:lnTo>
                  <a:lnTo>
                    <a:pt x="25193" y="13329"/>
                  </a:lnTo>
                  <a:lnTo>
                    <a:pt x="25465" y="13099"/>
                  </a:lnTo>
                  <a:lnTo>
                    <a:pt x="25737" y="12931"/>
                  </a:lnTo>
                  <a:lnTo>
                    <a:pt x="25862" y="12910"/>
                  </a:lnTo>
                  <a:lnTo>
                    <a:pt x="25925" y="12890"/>
                  </a:lnTo>
                  <a:lnTo>
                    <a:pt x="25988" y="12890"/>
                  </a:lnTo>
                  <a:lnTo>
                    <a:pt x="25988" y="12910"/>
                  </a:lnTo>
                  <a:lnTo>
                    <a:pt x="26092" y="12910"/>
                  </a:lnTo>
                  <a:lnTo>
                    <a:pt x="26197" y="12785"/>
                  </a:lnTo>
                  <a:lnTo>
                    <a:pt x="26155" y="12785"/>
                  </a:lnTo>
                  <a:lnTo>
                    <a:pt x="26134" y="12722"/>
                  </a:lnTo>
                  <a:lnTo>
                    <a:pt x="26030" y="12827"/>
                  </a:lnTo>
                  <a:lnTo>
                    <a:pt x="25883" y="12806"/>
                  </a:lnTo>
                  <a:lnTo>
                    <a:pt x="25820" y="12722"/>
                  </a:lnTo>
                  <a:lnTo>
                    <a:pt x="25925" y="12785"/>
                  </a:lnTo>
                  <a:lnTo>
                    <a:pt x="26051" y="12701"/>
                  </a:lnTo>
                  <a:lnTo>
                    <a:pt x="26030" y="12680"/>
                  </a:lnTo>
                  <a:lnTo>
                    <a:pt x="26092" y="12618"/>
                  </a:lnTo>
                  <a:lnTo>
                    <a:pt x="26051" y="12555"/>
                  </a:lnTo>
                  <a:lnTo>
                    <a:pt x="25925" y="12513"/>
                  </a:lnTo>
                  <a:lnTo>
                    <a:pt x="25862" y="12471"/>
                  </a:lnTo>
                  <a:lnTo>
                    <a:pt x="25946" y="12471"/>
                  </a:lnTo>
                  <a:lnTo>
                    <a:pt x="26030" y="12492"/>
                  </a:lnTo>
                  <a:lnTo>
                    <a:pt x="26092" y="12471"/>
                  </a:lnTo>
                  <a:lnTo>
                    <a:pt x="26092" y="12387"/>
                  </a:lnTo>
                  <a:lnTo>
                    <a:pt x="26155" y="12513"/>
                  </a:lnTo>
                  <a:lnTo>
                    <a:pt x="26239" y="12492"/>
                  </a:lnTo>
                  <a:lnTo>
                    <a:pt x="26302" y="12555"/>
                  </a:lnTo>
                  <a:lnTo>
                    <a:pt x="26364" y="12513"/>
                  </a:lnTo>
                  <a:lnTo>
                    <a:pt x="26385" y="12408"/>
                  </a:lnTo>
                  <a:lnTo>
                    <a:pt x="26511" y="12304"/>
                  </a:lnTo>
                  <a:lnTo>
                    <a:pt x="26553" y="12304"/>
                  </a:lnTo>
                  <a:lnTo>
                    <a:pt x="26574" y="12199"/>
                  </a:lnTo>
                  <a:lnTo>
                    <a:pt x="26553" y="12094"/>
                  </a:lnTo>
                  <a:lnTo>
                    <a:pt x="26511" y="12094"/>
                  </a:lnTo>
                  <a:lnTo>
                    <a:pt x="26448" y="12241"/>
                  </a:lnTo>
                  <a:lnTo>
                    <a:pt x="26448" y="12283"/>
                  </a:lnTo>
                  <a:lnTo>
                    <a:pt x="26385" y="12262"/>
                  </a:lnTo>
                  <a:lnTo>
                    <a:pt x="26364" y="12094"/>
                  </a:lnTo>
                  <a:lnTo>
                    <a:pt x="26344" y="12074"/>
                  </a:lnTo>
                  <a:lnTo>
                    <a:pt x="26092" y="12094"/>
                  </a:lnTo>
                  <a:lnTo>
                    <a:pt x="25967" y="12157"/>
                  </a:lnTo>
                  <a:lnTo>
                    <a:pt x="25988" y="12074"/>
                  </a:lnTo>
                  <a:lnTo>
                    <a:pt x="25988" y="11927"/>
                  </a:lnTo>
                  <a:lnTo>
                    <a:pt x="26051" y="11885"/>
                  </a:lnTo>
                  <a:lnTo>
                    <a:pt x="26092" y="11990"/>
                  </a:lnTo>
                  <a:lnTo>
                    <a:pt x="26176" y="12032"/>
                  </a:lnTo>
                  <a:lnTo>
                    <a:pt x="26239" y="11969"/>
                  </a:lnTo>
                  <a:lnTo>
                    <a:pt x="26385" y="11948"/>
                  </a:lnTo>
                  <a:lnTo>
                    <a:pt x="26406" y="11885"/>
                  </a:lnTo>
                  <a:lnTo>
                    <a:pt x="26490" y="11885"/>
                  </a:lnTo>
                  <a:lnTo>
                    <a:pt x="26511" y="11843"/>
                  </a:lnTo>
                  <a:lnTo>
                    <a:pt x="26490" y="11718"/>
                  </a:lnTo>
                  <a:lnTo>
                    <a:pt x="26448" y="11655"/>
                  </a:lnTo>
                  <a:lnTo>
                    <a:pt x="26469" y="11613"/>
                  </a:lnTo>
                  <a:lnTo>
                    <a:pt x="26511" y="11634"/>
                  </a:lnTo>
                  <a:lnTo>
                    <a:pt x="26574" y="11530"/>
                  </a:lnTo>
                  <a:lnTo>
                    <a:pt x="26511" y="11425"/>
                  </a:lnTo>
                  <a:lnTo>
                    <a:pt x="26469" y="11362"/>
                  </a:lnTo>
                  <a:lnTo>
                    <a:pt x="26385" y="11404"/>
                  </a:lnTo>
                  <a:lnTo>
                    <a:pt x="26302" y="11362"/>
                  </a:lnTo>
                  <a:lnTo>
                    <a:pt x="26260" y="11237"/>
                  </a:lnTo>
                  <a:lnTo>
                    <a:pt x="26176" y="11237"/>
                  </a:lnTo>
                  <a:lnTo>
                    <a:pt x="26092" y="11195"/>
                  </a:lnTo>
                  <a:lnTo>
                    <a:pt x="26030" y="11111"/>
                  </a:lnTo>
                  <a:lnTo>
                    <a:pt x="26030" y="11111"/>
                  </a:lnTo>
                  <a:lnTo>
                    <a:pt x="26092" y="11153"/>
                  </a:lnTo>
                  <a:lnTo>
                    <a:pt x="26260" y="11153"/>
                  </a:lnTo>
                  <a:lnTo>
                    <a:pt x="26302" y="11257"/>
                  </a:lnTo>
                  <a:lnTo>
                    <a:pt x="26385" y="11299"/>
                  </a:lnTo>
                  <a:lnTo>
                    <a:pt x="26406" y="11216"/>
                  </a:lnTo>
                  <a:lnTo>
                    <a:pt x="26281" y="11090"/>
                  </a:lnTo>
                  <a:lnTo>
                    <a:pt x="26385" y="11111"/>
                  </a:lnTo>
                  <a:lnTo>
                    <a:pt x="26406" y="11048"/>
                  </a:lnTo>
                  <a:lnTo>
                    <a:pt x="26448" y="11027"/>
                  </a:lnTo>
                  <a:lnTo>
                    <a:pt x="26406" y="10944"/>
                  </a:lnTo>
                  <a:lnTo>
                    <a:pt x="26281" y="10881"/>
                  </a:lnTo>
                  <a:lnTo>
                    <a:pt x="26239" y="10713"/>
                  </a:lnTo>
                  <a:lnTo>
                    <a:pt x="26281" y="10734"/>
                  </a:lnTo>
                  <a:lnTo>
                    <a:pt x="26344" y="10839"/>
                  </a:lnTo>
                  <a:lnTo>
                    <a:pt x="26406" y="10839"/>
                  </a:lnTo>
                  <a:lnTo>
                    <a:pt x="26448" y="10734"/>
                  </a:lnTo>
                  <a:lnTo>
                    <a:pt x="26448" y="10630"/>
                  </a:lnTo>
                  <a:lnTo>
                    <a:pt x="26344" y="10588"/>
                  </a:lnTo>
                  <a:lnTo>
                    <a:pt x="26197" y="10421"/>
                  </a:lnTo>
                  <a:lnTo>
                    <a:pt x="26092" y="10379"/>
                  </a:lnTo>
                  <a:lnTo>
                    <a:pt x="26030" y="10274"/>
                  </a:lnTo>
                  <a:lnTo>
                    <a:pt x="25946" y="10253"/>
                  </a:lnTo>
                  <a:lnTo>
                    <a:pt x="25946" y="10149"/>
                  </a:lnTo>
                  <a:lnTo>
                    <a:pt x="26030" y="10044"/>
                  </a:lnTo>
                  <a:lnTo>
                    <a:pt x="25967" y="10149"/>
                  </a:lnTo>
                  <a:lnTo>
                    <a:pt x="25988" y="10190"/>
                  </a:lnTo>
                  <a:lnTo>
                    <a:pt x="26051" y="10211"/>
                  </a:lnTo>
                  <a:lnTo>
                    <a:pt x="26134" y="10316"/>
                  </a:lnTo>
                  <a:lnTo>
                    <a:pt x="26239" y="10358"/>
                  </a:lnTo>
                  <a:lnTo>
                    <a:pt x="26364" y="10504"/>
                  </a:lnTo>
                  <a:lnTo>
                    <a:pt x="26385" y="10504"/>
                  </a:lnTo>
                  <a:lnTo>
                    <a:pt x="26406" y="10274"/>
                  </a:lnTo>
                  <a:lnTo>
                    <a:pt x="26406" y="10169"/>
                  </a:lnTo>
                  <a:lnTo>
                    <a:pt x="26406" y="10086"/>
                  </a:lnTo>
                  <a:lnTo>
                    <a:pt x="26385" y="10044"/>
                  </a:lnTo>
                  <a:lnTo>
                    <a:pt x="26406" y="9856"/>
                  </a:lnTo>
                  <a:lnTo>
                    <a:pt x="26448" y="9793"/>
                  </a:lnTo>
                  <a:lnTo>
                    <a:pt x="26409" y="9728"/>
                  </a:lnTo>
                  <a:lnTo>
                    <a:pt x="26409" y="9728"/>
                  </a:lnTo>
                  <a:lnTo>
                    <a:pt x="26490" y="9667"/>
                  </a:lnTo>
                  <a:lnTo>
                    <a:pt x="26616" y="9563"/>
                  </a:lnTo>
                  <a:lnTo>
                    <a:pt x="26657" y="9458"/>
                  </a:lnTo>
                  <a:lnTo>
                    <a:pt x="26657" y="9437"/>
                  </a:lnTo>
                  <a:lnTo>
                    <a:pt x="26678" y="9458"/>
                  </a:lnTo>
                  <a:lnTo>
                    <a:pt x="26657" y="9584"/>
                  </a:lnTo>
                  <a:lnTo>
                    <a:pt x="26678" y="9625"/>
                  </a:lnTo>
                  <a:lnTo>
                    <a:pt x="26574" y="9667"/>
                  </a:lnTo>
                  <a:lnTo>
                    <a:pt x="26511" y="9793"/>
                  </a:lnTo>
                  <a:lnTo>
                    <a:pt x="26595" y="9960"/>
                  </a:lnTo>
                  <a:lnTo>
                    <a:pt x="26574" y="10107"/>
                  </a:lnTo>
                  <a:lnTo>
                    <a:pt x="26490" y="10253"/>
                  </a:lnTo>
                  <a:lnTo>
                    <a:pt x="26490" y="10358"/>
                  </a:lnTo>
                  <a:lnTo>
                    <a:pt x="26595" y="10462"/>
                  </a:lnTo>
                  <a:lnTo>
                    <a:pt x="26616" y="10400"/>
                  </a:lnTo>
                  <a:lnTo>
                    <a:pt x="26657" y="10462"/>
                  </a:lnTo>
                  <a:lnTo>
                    <a:pt x="26699" y="10462"/>
                  </a:lnTo>
                  <a:lnTo>
                    <a:pt x="26699" y="10483"/>
                  </a:lnTo>
                  <a:lnTo>
                    <a:pt x="26678" y="10525"/>
                  </a:lnTo>
                  <a:lnTo>
                    <a:pt x="26699" y="10609"/>
                  </a:lnTo>
                  <a:lnTo>
                    <a:pt x="26825" y="10609"/>
                  </a:lnTo>
                  <a:lnTo>
                    <a:pt x="26762" y="10672"/>
                  </a:lnTo>
                  <a:lnTo>
                    <a:pt x="26762" y="10693"/>
                  </a:lnTo>
                  <a:lnTo>
                    <a:pt x="26699" y="10797"/>
                  </a:lnTo>
                  <a:lnTo>
                    <a:pt x="26699" y="10881"/>
                  </a:lnTo>
                  <a:lnTo>
                    <a:pt x="26657" y="10985"/>
                  </a:lnTo>
                  <a:lnTo>
                    <a:pt x="26616" y="11111"/>
                  </a:lnTo>
                  <a:lnTo>
                    <a:pt x="26616" y="11216"/>
                  </a:lnTo>
                  <a:lnTo>
                    <a:pt x="26657" y="11153"/>
                  </a:lnTo>
                  <a:lnTo>
                    <a:pt x="26678" y="11111"/>
                  </a:lnTo>
                  <a:lnTo>
                    <a:pt x="26783" y="10902"/>
                  </a:lnTo>
                  <a:lnTo>
                    <a:pt x="26804" y="10944"/>
                  </a:lnTo>
                  <a:lnTo>
                    <a:pt x="26804" y="11006"/>
                  </a:lnTo>
                  <a:lnTo>
                    <a:pt x="26825" y="10944"/>
                  </a:lnTo>
                  <a:lnTo>
                    <a:pt x="26825" y="10881"/>
                  </a:lnTo>
                  <a:lnTo>
                    <a:pt x="26909" y="10776"/>
                  </a:lnTo>
                  <a:lnTo>
                    <a:pt x="26992" y="10525"/>
                  </a:lnTo>
                  <a:lnTo>
                    <a:pt x="27118" y="10462"/>
                  </a:lnTo>
                  <a:lnTo>
                    <a:pt x="27222" y="10253"/>
                  </a:lnTo>
                  <a:lnTo>
                    <a:pt x="27222" y="10086"/>
                  </a:lnTo>
                  <a:lnTo>
                    <a:pt x="27139" y="9897"/>
                  </a:lnTo>
                  <a:lnTo>
                    <a:pt x="27097" y="9856"/>
                  </a:lnTo>
                  <a:lnTo>
                    <a:pt x="27076" y="9688"/>
                  </a:lnTo>
                  <a:lnTo>
                    <a:pt x="27013" y="9625"/>
                  </a:lnTo>
                  <a:lnTo>
                    <a:pt x="27013" y="9521"/>
                  </a:lnTo>
                  <a:lnTo>
                    <a:pt x="27076" y="9416"/>
                  </a:lnTo>
                  <a:lnTo>
                    <a:pt x="27181" y="9312"/>
                  </a:lnTo>
                  <a:lnTo>
                    <a:pt x="27306" y="9249"/>
                  </a:lnTo>
                  <a:lnTo>
                    <a:pt x="27118" y="9458"/>
                  </a:lnTo>
                  <a:lnTo>
                    <a:pt x="27076" y="9542"/>
                  </a:lnTo>
                  <a:lnTo>
                    <a:pt x="27118" y="9625"/>
                  </a:lnTo>
                  <a:lnTo>
                    <a:pt x="27243" y="9751"/>
                  </a:lnTo>
                  <a:lnTo>
                    <a:pt x="27327" y="9730"/>
                  </a:lnTo>
                  <a:lnTo>
                    <a:pt x="27390" y="9772"/>
                  </a:lnTo>
                  <a:lnTo>
                    <a:pt x="27327" y="9939"/>
                  </a:lnTo>
                  <a:lnTo>
                    <a:pt x="27327" y="9939"/>
                  </a:lnTo>
                  <a:lnTo>
                    <a:pt x="27411" y="9877"/>
                  </a:lnTo>
                  <a:lnTo>
                    <a:pt x="27432" y="9897"/>
                  </a:lnTo>
                  <a:lnTo>
                    <a:pt x="27515" y="9793"/>
                  </a:lnTo>
                  <a:lnTo>
                    <a:pt x="27515" y="9730"/>
                  </a:lnTo>
                  <a:lnTo>
                    <a:pt x="27557" y="9730"/>
                  </a:lnTo>
                  <a:lnTo>
                    <a:pt x="27620" y="9646"/>
                  </a:lnTo>
                  <a:lnTo>
                    <a:pt x="27704" y="9625"/>
                  </a:lnTo>
                  <a:lnTo>
                    <a:pt x="27745" y="9458"/>
                  </a:lnTo>
                  <a:lnTo>
                    <a:pt x="27808" y="9374"/>
                  </a:lnTo>
                  <a:lnTo>
                    <a:pt x="27850" y="9374"/>
                  </a:lnTo>
                  <a:lnTo>
                    <a:pt x="27913" y="9270"/>
                  </a:lnTo>
                  <a:lnTo>
                    <a:pt x="27934" y="9207"/>
                  </a:lnTo>
                  <a:lnTo>
                    <a:pt x="27934" y="9144"/>
                  </a:lnTo>
                  <a:lnTo>
                    <a:pt x="27976" y="9040"/>
                  </a:lnTo>
                  <a:lnTo>
                    <a:pt x="27976" y="8998"/>
                  </a:lnTo>
                  <a:lnTo>
                    <a:pt x="28038" y="8914"/>
                  </a:lnTo>
                  <a:lnTo>
                    <a:pt x="28017" y="8830"/>
                  </a:lnTo>
                  <a:lnTo>
                    <a:pt x="27955" y="8789"/>
                  </a:lnTo>
                  <a:lnTo>
                    <a:pt x="27913" y="8705"/>
                  </a:lnTo>
                  <a:lnTo>
                    <a:pt x="28059" y="8621"/>
                  </a:lnTo>
                  <a:lnTo>
                    <a:pt x="28059" y="8537"/>
                  </a:lnTo>
                  <a:lnTo>
                    <a:pt x="28164" y="8475"/>
                  </a:lnTo>
                  <a:lnTo>
                    <a:pt x="28248" y="8433"/>
                  </a:lnTo>
                  <a:lnTo>
                    <a:pt x="28436" y="8328"/>
                  </a:lnTo>
                  <a:lnTo>
                    <a:pt x="28561" y="8328"/>
                  </a:lnTo>
                  <a:lnTo>
                    <a:pt x="28750" y="8203"/>
                  </a:lnTo>
                  <a:lnTo>
                    <a:pt x="28813" y="8203"/>
                  </a:lnTo>
                  <a:lnTo>
                    <a:pt x="28854" y="8224"/>
                  </a:lnTo>
                  <a:lnTo>
                    <a:pt x="29085" y="8203"/>
                  </a:lnTo>
                  <a:lnTo>
                    <a:pt x="29189" y="8265"/>
                  </a:lnTo>
                  <a:lnTo>
                    <a:pt x="29336" y="8203"/>
                  </a:lnTo>
                  <a:lnTo>
                    <a:pt x="29587" y="8203"/>
                  </a:lnTo>
                  <a:lnTo>
                    <a:pt x="29629" y="8182"/>
                  </a:lnTo>
                  <a:lnTo>
                    <a:pt x="29608" y="8119"/>
                  </a:lnTo>
                  <a:lnTo>
                    <a:pt x="29608" y="7972"/>
                  </a:lnTo>
                  <a:lnTo>
                    <a:pt x="29608" y="7847"/>
                  </a:lnTo>
                  <a:lnTo>
                    <a:pt x="29733" y="7952"/>
                  </a:lnTo>
                  <a:lnTo>
                    <a:pt x="29733" y="8077"/>
                  </a:lnTo>
                  <a:lnTo>
                    <a:pt x="29712" y="8161"/>
                  </a:lnTo>
                  <a:lnTo>
                    <a:pt x="29796" y="8161"/>
                  </a:lnTo>
                  <a:lnTo>
                    <a:pt x="29901" y="8056"/>
                  </a:lnTo>
                  <a:lnTo>
                    <a:pt x="30005" y="7868"/>
                  </a:lnTo>
                  <a:lnTo>
                    <a:pt x="30047" y="7972"/>
                  </a:lnTo>
                  <a:lnTo>
                    <a:pt x="30047" y="8056"/>
                  </a:lnTo>
                  <a:lnTo>
                    <a:pt x="30131" y="8077"/>
                  </a:lnTo>
                  <a:lnTo>
                    <a:pt x="30382" y="7952"/>
                  </a:lnTo>
                  <a:lnTo>
                    <a:pt x="30466" y="7805"/>
                  </a:lnTo>
                  <a:lnTo>
                    <a:pt x="30424" y="7596"/>
                  </a:lnTo>
                  <a:lnTo>
                    <a:pt x="30361" y="7638"/>
                  </a:lnTo>
                  <a:lnTo>
                    <a:pt x="30361" y="7742"/>
                  </a:lnTo>
                  <a:lnTo>
                    <a:pt x="30319" y="7868"/>
                  </a:lnTo>
                  <a:lnTo>
                    <a:pt x="30152" y="7868"/>
                  </a:lnTo>
                  <a:lnTo>
                    <a:pt x="30131" y="7763"/>
                  </a:lnTo>
                  <a:lnTo>
                    <a:pt x="30068" y="7575"/>
                  </a:lnTo>
                  <a:lnTo>
                    <a:pt x="29922" y="7491"/>
                  </a:lnTo>
                  <a:lnTo>
                    <a:pt x="29922" y="7449"/>
                  </a:lnTo>
                  <a:lnTo>
                    <a:pt x="30131" y="7261"/>
                  </a:lnTo>
                  <a:lnTo>
                    <a:pt x="30131" y="7177"/>
                  </a:lnTo>
                  <a:lnTo>
                    <a:pt x="30047" y="7177"/>
                  </a:lnTo>
                  <a:lnTo>
                    <a:pt x="30047" y="7115"/>
                  </a:lnTo>
                  <a:lnTo>
                    <a:pt x="30131" y="7052"/>
                  </a:lnTo>
                  <a:lnTo>
                    <a:pt x="30152" y="6968"/>
                  </a:lnTo>
                  <a:lnTo>
                    <a:pt x="30214" y="6905"/>
                  </a:lnTo>
                  <a:lnTo>
                    <a:pt x="30277" y="6696"/>
                  </a:lnTo>
                  <a:lnTo>
                    <a:pt x="30486" y="6529"/>
                  </a:lnTo>
                  <a:lnTo>
                    <a:pt x="30570" y="6382"/>
                  </a:lnTo>
                  <a:lnTo>
                    <a:pt x="30633" y="6382"/>
                  </a:lnTo>
                  <a:lnTo>
                    <a:pt x="30696" y="6278"/>
                  </a:lnTo>
                  <a:lnTo>
                    <a:pt x="30696" y="6340"/>
                  </a:lnTo>
                  <a:lnTo>
                    <a:pt x="30779" y="6382"/>
                  </a:lnTo>
                  <a:lnTo>
                    <a:pt x="30842" y="6299"/>
                  </a:lnTo>
                  <a:lnTo>
                    <a:pt x="30905" y="6173"/>
                  </a:lnTo>
                  <a:lnTo>
                    <a:pt x="30905" y="6299"/>
                  </a:lnTo>
                  <a:lnTo>
                    <a:pt x="30989" y="6299"/>
                  </a:lnTo>
                  <a:lnTo>
                    <a:pt x="31051" y="6173"/>
                  </a:lnTo>
                  <a:lnTo>
                    <a:pt x="31093" y="6215"/>
                  </a:lnTo>
                  <a:lnTo>
                    <a:pt x="31156" y="6173"/>
                  </a:lnTo>
                  <a:lnTo>
                    <a:pt x="31261" y="6006"/>
                  </a:lnTo>
                  <a:lnTo>
                    <a:pt x="31407" y="5796"/>
                  </a:lnTo>
                  <a:lnTo>
                    <a:pt x="31386" y="5922"/>
                  </a:lnTo>
                  <a:lnTo>
                    <a:pt x="31407" y="6006"/>
                  </a:lnTo>
                  <a:lnTo>
                    <a:pt x="31512" y="6006"/>
                  </a:lnTo>
                  <a:lnTo>
                    <a:pt x="31616" y="5880"/>
                  </a:lnTo>
                  <a:lnTo>
                    <a:pt x="31742" y="5880"/>
                  </a:lnTo>
                  <a:lnTo>
                    <a:pt x="31784" y="6006"/>
                  </a:lnTo>
                  <a:lnTo>
                    <a:pt x="31846" y="6006"/>
                  </a:lnTo>
                  <a:lnTo>
                    <a:pt x="31951" y="5880"/>
                  </a:lnTo>
                  <a:lnTo>
                    <a:pt x="32035" y="5922"/>
                  </a:lnTo>
                  <a:lnTo>
                    <a:pt x="32098" y="5901"/>
                  </a:lnTo>
                  <a:lnTo>
                    <a:pt x="32202" y="5817"/>
                  </a:lnTo>
                  <a:lnTo>
                    <a:pt x="32307" y="5817"/>
                  </a:lnTo>
                  <a:lnTo>
                    <a:pt x="32432" y="5755"/>
                  </a:lnTo>
                  <a:lnTo>
                    <a:pt x="32474" y="5817"/>
                  </a:lnTo>
                  <a:lnTo>
                    <a:pt x="32558" y="5796"/>
                  </a:lnTo>
                  <a:lnTo>
                    <a:pt x="32642" y="5713"/>
                  </a:lnTo>
                  <a:lnTo>
                    <a:pt x="32537" y="5650"/>
                  </a:lnTo>
                  <a:lnTo>
                    <a:pt x="32474" y="5713"/>
                  </a:lnTo>
                  <a:lnTo>
                    <a:pt x="32411" y="5650"/>
                  </a:lnTo>
                  <a:lnTo>
                    <a:pt x="32453" y="5504"/>
                  </a:lnTo>
                  <a:lnTo>
                    <a:pt x="32223" y="5378"/>
                  </a:lnTo>
                  <a:lnTo>
                    <a:pt x="32202" y="5357"/>
                  </a:lnTo>
                  <a:lnTo>
                    <a:pt x="32223" y="5294"/>
                  </a:lnTo>
                  <a:lnTo>
                    <a:pt x="32223" y="5252"/>
                  </a:lnTo>
                  <a:lnTo>
                    <a:pt x="32223" y="5169"/>
                  </a:lnTo>
                  <a:lnTo>
                    <a:pt x="32244" y="5085"/>
                  </a:lnTo>
                  <a:lnTo>
                    <a:pt x="32202" y="5022"/>
                  </a:lnTo>
                  <a:lnTo>
                    <a:pt x="32139" y="4959"/>
                  </a:lnTo>
                  <a:lnTo>
                    <a:pt x="32098" y="4939"/>
                  </a:lnTo>
                  <a:lnTo>
                    <a:pt x="32118" y="4855"/>
                  </a:lnTo>
                  <a:lnTo>
                    <a:pt x="32244" y="4123"/>
                  </a:lnTo>
                  <a:lnTo>
                    <a:pt x="32244" y="3934"/>
                  </a:lnTo>
                  <a:lnTo>
                    <a:pt x="32014" y="3725"/>
                  </a:lnTo>
                  <a:lnTo>
                    <a:pt x="31951" y="3788"/>
                  </a:lnTo>
                  <a:lnTo>
                    <a:pt x="31805" y="3725"/>
                  </a:lnTo>
                  <a:lnTo>
                    <a:pt x="31700" y="3767"/>
                  </a:lnTo>
                  <a:lnTo>
                    <a:pt x="31616" y="3683"/>
                  </a:lnTo>
                  <a:lnTo>
                    <a:pt x="31533" y="3662"/>
                  </a:lnTo>
                  <a:lnTo>
                    <a:pt x="31512" y="3662"/>
                  </a:lnTo>
                  <a:lnTo>
                    <a:pt x="31407" y="3767"/>
                  </a:lnTo>
                  <a:lnTo>
                    <a:pt x="31365" y="3830"/>
                  </a:lnTo>
                  <a:lnTo>
                    <a:pt x="31156" y="4081"/>
                  </a:lnTo>
                  <a:lnTo>
                    <a:pt x="31072" y="4206"/>
                  </a:lnTo>
                  <a:lnTo>
                    <a:pt x="31072" y="4311"/>
                  </a:lnTo>
                  <a:lnTo>
                    <a:pt x="30905" y="4395"/>
                  </a:lnTo>
                  <a:lnTo>
                    <a:pt x="30905" y="4520"/>
                  </a:lnTo>
                  <a:lnTo>
                    <a:pt x="30863" y="4625"/>
                  </a:lnTo>
                  <a:lnTo>
                    <a:pt x="30696" y="4813"/>
                  </a:lnTo>
                  <a:lnTo>
                    <a:pt x="30633" y="4834"/>
                  </a:lnTo>
                  <a:lnTo>
                    <a:pt x="30445" y="5043"/>
                  </a:lnTo>
                  <a:lnTo>
                    <a:pt x="30424" y="5127"/>
                  </a:lnTo>
                  <a:lnTo>
                    <a:pt x="30340" y="5169"/>
                  </a:lnTo>
                  <a:lnTo>
                    <a:pt x="30235" y="5148"/>
                  </a:lnTo>
                  <a:lnTo>
                    <a:pt x="30173" y="5148"/>
                  </a:lnTo>
                  <a:lnTo>
                    <a:pt x="30131" y="5190"/>
                  </a:lnTo>
                  <a:lnTo>
                    <a:pt x="30068" y="5190"/>
                  </a:lnTo>
                  <a:lnTo>
                    <a:pt x="29942" y="5336"/>
                  </a:lnTo>
                  <a:lnTo>
                    <a:pt x="28269" y="5294"/>
                  </a:lnTo>
                  <a:lnTo>
                    <a:pt x="28059" y="5336"/>
                  </a:lnTo>
                  <a:lnTo>
                    <a:pt x="27955" y="5441"/>
                  </a:lnTo>
                  <a:lnTo>
                    <a:pt x="27829" y="5483"/>
                  </a:lnTo>
                  <a:lnTo>
                    <a:pt x="27704" y="5566"/>
                  </a:lnTo>
                  <a:lnTo>
                    <a:pt x="27453" y="5817"/>
                  </a:lnTo>
                  <a:lnTo>
                    <a:pt x="27285" y="5859"/>
                  </a:lnTo>
                  <a:lnTo>
                    <a:pt x="27181" y="5922"/>
                  </a:lnTo>
                  <a:lnTo>
                    <a:pt x="26699" y="6299"/>
                  </a:lnTo>
                  <a:lnTo>
                    <a:pt x="25611" y="6612"/>
                  </a:lnTo>
                  <a:lnTo>
                    <a:pt x="25569" y="6864"/>
                  </a:lnTo>
                  <a:lnTo>
                    <a:pt x="25318" y="6968"/>
                  </a:lnTo>
                  <a:lnTo>
                    <a:pt x="23331" y="7491"/>
                  </a:lnTo>
                  <a:lnTo>
                    <a:pt x="23247" y="7324"/>
                  </a:lnTo>
                  <a:lnTo>
                    <a:pt x="23351" y="7177"/>
                  </a:lnTo>
                  <a:lnTo>
                    <a:pt x="23561" y="7073"/>
                  </a:lnTo>
                  <a:lnTo>
                    <a:pt x="23665" y="6947"/>
                  </a:lnTo>
                  <a:lnTo>
                    <a:pt x="23728" y="6822"/>
                  </a:lnTo>
                  <a:lnTo>
                    <a:pt x="23770" y="6696"/>
                  </a:lnTo>
                  <a:lnTo>
                    <a:pt x="23833" y="5922"/>
                  </a:lnTo>
                  <a:lnTo>
                    <a:pt x="23456" y="4143"/>
                  </a:lnTo>
                  <a:lnTo>
                    <a:pt x="23100" y="3871"/>
                  </a:lnTo>
                  <a:lnTo>
                    <a:pt x="22954" y="3683"/>
                  </a:lnTo>
                  <a:lnTo>
                    <a:pt x="20652" y="2616"/>
                  </a:lnTo>
                  <a:lnTo>
                    <a:pt x="20548" y="2553"/>
                  </a:lnTo>
                  <a:lnTo>
                    <a:pt x="20422" y="2511"/>
                  </a:lnTo>
                  <a:lnTo>
                    <a:pt x="20380" y="2449"/>
                  </a:lnTo>
                  <a:lnTo>
                    <a:pt x="20087" y="2449"/>
                  </a:lnTo>
                  <a:lnTo>
                    <a:pt x="20066" y="2344"/>
                  </a:lnTo>
                  <a:lnTo>
                    <a:pt x="19983" y="2302"/>
                  </a:lnTo>
                  <a:lnTo>
                    <a:pt x="19899" y="2344"/>
                  </a:lnTo>
                  <a:lnTo>
                    <a:pt x="19711" y="2344"/>
                  </a:lnTo>
                  <a:lnTo>
                    <a:pt x="19606" y="2323"/>
                  </a:lnTo>
                  <a:lnTo>
                    <a:pt x="19543" y="2239"/>
                  </a:lnTo>
                  <a:lnTo>
                    <a:pt x="19439" y="2198"/>
                  </a:lnTo>
                  <a:lnTo>
                    <a:pt x="19230" y="2135"/>
                  </a:lnTo>
                  <a:lnTo>
                    <a:pt x="19167" y="2009"/>
                  </a:lnTo>
                  <a:lnTo>
                    <a:pt x="19083" y="2009"/>
                  </a:lnTo>
                  <a:lnTo>
                    <a:pt x="18958" y="1905"/>
                  </a:lnTo>
                  <a:lnTo>
                    <a:pt x="18853" y="1905"/>
                  </a:lnTo>
                  <a:lnTo>
                    <a:pt x="18769" y="1884"/>
                  </a:lnTo>
                  <a:lnTo>
                    <a:pt x="18644" y="1905"/>
                  </a:lnTo>
                  <a:lnTo>
                    <a:pt x="18623" y="1926"/>
                  </a:lnTo>
                  <a:lnTo>
                    <a:pt x="18560" y="1842"/>
                  </a:lnTo>
                  <a:lnTo>
                    <a:pt x="18434" y="1821"/>
                  </a:lnTo>
                  <a:lnTo>
                    <a:pt x="18414" y="1800"/>
                  </a:lnTo>
                  <a:lnTo>
                    <a:pt x="18309" y="1737"/>
                  </a:lnTo>
                  <a:lnTo>
                    <a:pt x="18288" y="1716"/>
                  </a:lnTo>
                  <a:lnTo>
                    <a:pt x="18204" y="1633"/>
                  </a:lnTo>
                  <a:lnTo>
                    <a:pt x="18204" y="1612"/>
                  </a:lnTo>
                  <a:lnTo>
                    <a:pt x="18079" y="1507"/>
                  </a:lnTo>
                  <a:lnTo>
                    <a:pt x="17932" y="1507"/>
                  </a:lnTo>
                  <a:lnTo>
                    <a:pt x="17807" y="148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664;p76">
              <a:extLst>
                <a:ext uri="{FF2B5EF4-FFF2-40B4-BE49-F238E27FC236}">
                  <a16:creationId xmlns:a16="http://schemas.microsoft.com/office/drawing/2014/main" id="{E5121227-95D5-AB5E-FC87-7D325E73D51F}"/>
                </a:ext>
              </a:extLst>
            </p:cNvPr>
            <p:cNvSpPr/>
            <p:nvPr/>
          </p:nvSpPr>
          <p:spPr>
            <a:xfrm>
              <a:off x="4126954" y="2869290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7;p81" descr="Timeline background shape">
              <a:extLst>
                <a:ext uri="{FF2B5EF4-FFF2-40B4-BE49-F238E27FC236}">
                  <a16:creationId xmlns:a16="http://schemas.microsoft.com/office/drawing/2014/main" id="{921C2682-D4BF-C5A0-8A03-ADCD7BB9AE09}"/>
                </a:ext>
              </a:extLst>
            </p:cNvPr>
            <p:cNvSpPr/>
            <p:nvPr/>
          </p:nvSpPr>
          <p:spPr>
            <a:xfrm>
              <a:off x="2999219" y="2928605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New York City</a:t>
              </a:r>
              <a:endParaRPr sz="9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  <p:sp>
        <p:nvSpPr>
          <p:cNvPr id="6" name="Title 2763">
            <a:extLst>
              <a:ext uri="{FF2B5EF4-FFF2-40B4-BE49-F238E27FC236}">
                <a16:creationId xmlns:a16="http://schemas.microsoft.com/office/drawing/2014/main" id="{E68647B4-C83A-6776-5F68-3924063C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New York city data</a:t>
            </a:r>
          </a:p>
        </p:txBody>
      </p:sp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Dev10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Capstone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AirJNJ</a:t>
            </a:r>
            <a:endParaRPr dirty="0"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4618800" y="4013571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removing outliers</a:t>
            </a:r>
            <a:endParaRPr sz="1800" dirty="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275991" y="4479427"/>
            <a:ext cx="4017084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Removed listings priced at $0 (90 rows/0.08%)</a:t>
            </a:r>
          </a:p>
          <a:p>
            <a:pPr marL="0" indent="0" algn="l"/>
            <a:r>
              <a:rPr lang="en" sz="1200" dirty="0"/>
              <a:t>Model threshold: &lt;$500 (1648 rows/1.6%)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55031" y="1833101"/>
            <a:ext cx="3777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8F0B-7AF9-53E2-429B-BD2CC85DB520}"/>
              </a:ext>
            </a:extLst>
          </p:cNvPr>
          <p:cNvSpPr txBox="1"/>
          <p:nvPr/>
        </p:nvSpPr>
        <p:spPr>
          <a:xfrm>
            <a:off x="4847665" y="1727947"/>
            <a:ext cx="363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snip here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92;p45">
            <a:extLst>
              <a:ext uri="{FF2B5EF4-FFF2-40B4-BE49-F238E27FC236}">
                <a16:creationId xmlns:a16="http://schemas.microsoft.com/office/drawing/2014/main" id="{BC30F140-BF4E-18DC-6739-659431CA4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866" y="1060160"/>
            <a:ext cx="2180817" cy="125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425" y="29927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701812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3"/>
          <p:cNvSpPr txBox="1"/>
          <p:nvPr/>
        </p:nvSpPr>
        <p:spPr>
          <a:xfrm>
            <a:off x="578250" y="4539825"/>
            <a:ext cx="240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05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'longitude'</a:t>
            </a:r>
            <a:r>
              <a:rPr lang="en" sz="105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 dirty="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'accommodates'</a:t>
            </a:r>
            <a:endParaRPr sz="1050" dirty="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75" y="4370325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3830156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576900" y="4123212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selection: </a:t>
            </a:r>
            <a:endParaRPr dirty="0"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731142" y="4574550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 r-squared score: 0.328</a:t>
            </a:r>
            <a:endParaRPr dirty="0"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5468485" y="3913577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Reduced score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spread tighter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Underpredicted more often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==overall more conservative pricing model, but more stable</a:t>
            </a:r>
            <a:endParaRPr dirty="0"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43" y="4047677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F70355-33DB-53B0-9AF6-EA8774ECC9E5}"/>
              </a:ext>
            </a:extLst>
          </p:cNvPr>
          <p:cNvSpPr/>
          <p:nvPr/>
        </p:nvSpPr>
        <p:spPr>
          <a:xfrm>
            <a:off x="6816725" y="1578549"/>
            <a:ext cx="1482725" cy="638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56725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M.S. Chemical Engineering, Colorado School of Mines</a:t>
            </a:r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613525" y="32581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Jessica hoffman</a:t>
            </a:r>
            <a:endParaRPr sz="480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Jeremy garrison</a:t>
            </a:r>
            <a:endParaRPr sz="480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Noelle kiesz</a:t>
            </a:r>
            <a:endParaRPr sz="480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419350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 Exercise Science,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Arizona University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Mathematics,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University</a:t>
            </a: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6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634" y="1870053"/>
            <a:ext cx="983424" cy="128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5329725" y="3722025"/>
            <a:ext cx="37779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Accommodated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 dirty="0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  <a:hlinkClick r:id="rId3"/>
              </a:rPr>
              <a:t>https://www.kaggle.com/datasets/mysarahmadbhat/airbnb-listings-reviews</a:t>
            </a:r>
            <a:endParaRPr lang="en-US" sz="16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lang="en" sz="1500" dirty="0">
              <a:solidFill>
                <a:srgbClr val="374957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 dirty="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iterating over dataframes is computationally expensive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endParaRPr dirty="0"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517382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762802" y="1201480"/>
            <a:ext cx="27616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 / 19.7k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 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1567494" y="1188127"/>
            <a:ext cx="2917387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 / ~285,000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8615</TotalTime>
  <Words>1198</Words>
  <Application>Microsoft Office PowerPoint</Application>
  <PresentationFormat>On-screen Show (16:9)</PresentationFormat>
  <Paragraphs>285</Paragraphs>
  <Slides>49</Slides>
  <Notes>49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Saira Semi Condensed</vt:lpstr>
      <vt:lpstr>Lato</vt:lpstr>
      <vt:lpstr>Bebas Neue</vt:lpstr>
      <vt:lpstr>Josefin Slab</vt:lpstr>
      <vt:lpstr>Anton</vt:lpstr>
      <vt:lpstr>Catamaran</vt:lpstr>
      <vt:lpstr>Courier New</vt:lpstr>
      <vt:lpstr>Lexend Deca</vt:lpstr>
      <vt:lpstr>Catamaran Light</vt:lpstr>
      <vt:lpstr>Josefin Sans</vt:lpstr>
      <vt:lpstr>Arial</vt:lpstr>
      <vt:lpstr>Didact Gothic</vt:lpstr>
      <vt:lpstr>Architecture Firm Business Plan by Slidesgo</vt:lpstr>
      <vt:lpstr>Infographics scratch pad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PowerPoint Presentation</vt:lpstr>
      <vt:lpstr>PowerPoint Presentation</vt:lpstr>
      <vt:lpstr>Paris data</vt:lpstr>
      <vt:lpstr>Infographics scratch pad</vt:lpstr>
      <vt:lpstr>PowerPoint Presentation</vt:lpstr>
      <vt:lpstr>New York city data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Jeremy Garrison</cp:lastModifiedBy>
  <cp:revision>16</cp:revision>
  <dcterms:modified xsi:type="dcterms:W3CDTF">2023-05-24T20:19:53Z</dcterms:modified>
</cp:coreProperties>
</file>